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4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AF98-24A6-4FED-8B75-B35BEF052770}" type="datetimeFigureOut">
              <a:rPr lang="pl-PL" smtClean="0"/>
              <a:t>2017-04-23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BE587-B1A6-424C-931A-17B893BCBF1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BE587-B1A6-424C-931A-17B893BCBF17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823F11-C874-4A68-960C-44E2ABDCD805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67B4-DFC0-4FCD-A409-8DD3A29E4125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90EA-95A1-448F-A8E8-F9B0CC047A17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3713-47BC-46B5-8878-3B7476419FAF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ADAB-FD52-43A6-AB7B-F8EF2E4CA6A2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BF3D-BE10-4550-A77D-28A45CBA48A5}" type="datetime1">
              <a:rPr lang="pl-PL" smtClean="0"/>
              <a:t>2017-04-23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6E97-7A17-4BDA-AEEF-975C1DD2505B}" type="datetime1">
              <a:rPr lang="pl-PL" smtClean="0"/>
              <a:t>2017-04-23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012F-EB44-4924-869F-02C8B7B45909}" type="datetime1">
              <a:rPr lang="pl-PL" smtClean="0"/>
              <a:t>2017-04-23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17B8-225A-4BE5-A3D4-0289026403B0}" type="datetime1">
              <a:rPr lang="pl-PL" smtClean="0"/>
              <a:t>2017-04-23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827A-0668-4413-80B4-D8AD153A3ED5}" type="datetime1">
              <a:rPr lang="pl-PL" smtClean="0"/>
              <a:t>2017-04-23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D6DF-9FCE-4251-8DEA-42F4FB7BBF4D}" type="datetime1">
              <a:rPr lang="pl-PL" smtClean="0"/>
              <a:t>2017-04-23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5254C5-E171-41E9-8F05-9D5F2D87DC52}" type="datetime1">
              <a:rPr lang="pl-PL" smtClean="0"/>
              <a:t>2017-04-23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Forestfireprotection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Poland and Europe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7" name="Przycisk akcji: Wstecz lub Poprzedni 6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Strona główna 7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9" name="Przycisk akcji: Do przodu lub Następny 8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A821-E221-4663-9395-EB9E68FB34DC}" type="datetime1">
              <a:rPr lang="pl-PL" smtClean="0"/>
              <a:t>2017-04-23</a:t>
            </a:fld>
            <a:endParaRPr lang="pl-PL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Foto: OSP Równe, </a:t>
            </a:r>
            <a:r>
              <a:rPr lang="pl-PL" dirty="0" smtClean="0">
                <a:solidFill>
                  <a:schemeClr val="bg1"/>
                </a:solidFill>
              </a:rPr>
              <a:t>Nadleśnictwo </a:t>
            </a:r>
            <a:r>
              <a:rPr lang="pl-PL" dirty="0" err="1" smtClean="0">
                <a:solidFill>
                  <a:schemeClr val="bg1"/>
                </a:solidFill>
              </a:rPr>
              <a:t>Tuchowo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KW PSP </a:t>
            </a:r>
            <a:r>
              <a:rPr lang="pl-PL" dirty="0" smtClean="0">
                <a:solidFill>
                  <a:schemeClr val="bg1"/>
                </a:solidFill>
              </a:rPr>
              <a:t>Poznań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 olawa998, lubartow24, </a:t>
            </a:r>
            <a:r>
              <a:rPr lang="pl-PL" dirty="0" smtClean="0">
                <a:solidFill>
                  <a:schemeClr val="bg1"/>
                </a:solidFill>
              </a:rPr>
              <a:t>Strażacki </a:t>
            </a:r>
            <a:r>
              <a:rPr lang="pl-PL" dirty="0" err="1" smtClean="0">
                <a:solidFill>
                  <a:schemeClr val="bg1"/>
                </a:solidFill>
              </a:rPr>
              <a:t>blog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tv.strazackie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sadisti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Gliwickie </a:t>
            </a:r>
            <a:r>
              <a:rPr lang="pl-PL" dirty="0" smtClean="0">
                <a:solidFill>
                  <a:schemeClr val="bg1"/>
                </a:solidFill>
              </a:rPr>
              <a:t>Metamorfozy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Gazeta Wyborcza, </a:t>
            </a:r>
            <a:r>
              <a:rPr lang="pl-PL" dirty="0" err="1" smtClean="0">
                <a:solidFill>
                  <a:schemeClr val="bg1"/>
                </a:solidFill>
              </a:rPr>
              <a:t>raciborz.naszemiasto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Bibliography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8C7-5765-4E34-8CA0-FB1F26081E22}" type="datetime1">
              <a:rPr lang="pl-PL" smtClean="0"/>
              <a:t>2017-04-23</a:t>
            </a:fld>
            <a:endParaRPr lang="pl-PL"/>
          </a:p>
        </p:txBody>
      </p:sp>
      <p:sp>
        <p:nvSpPr>
          <p:cNvPr id="11" name="Przycisk akcji: Wstecz lub Poprzedni 10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Strona główna 11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Karol 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Patla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1cl	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Wiktor Zawitkowski 1cl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Kacper Pelczar 1c</a:t>
            </a:r>
          </a:p>
          <a:p>
            <a:r>
              <a:rPr lang="pl-PL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Zespoł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Szkół </a:t>
            </a:r>
            <a:r>
              <a:rPr lang="pl-PL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Ponadgimnazjalnych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nr 5 w Krośnie.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4668-E561-496F-8006-8EFA8F25A32A}" type="datetime1">
              <a:rPr lang="pl-PL" smtClean="0"/>
              <a:t>2017-04-23</a:t>
            </a:fld>
            <a:endParaRPr lang="pl-PL"/>
          </a:p>
        </p:txBody>
      </p:sp>
      <p:sp>
        <p:nvSpPr>
          <p:cNvPr id="11" name="Przycisk akcji: Wstecz lub Poprzedni 10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Strona główna 11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the category of wildlife, forest fire risk and regional directorates of State forests, are obliged to act in accordance with organizational and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principles of preparing to extinguish forest fires.</a:t>
            </a: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dmin\Desktop\17636961_1343609492382189_7242529939319870838_o.jpg"/>
          <p:cNvPicPr>
            <a:picLocks noChangeAspect="1" noChangeArrowheads="1"/>
          </p:cNvPicPr>
          <p:nvPr/>
        </p:nvPicPr>
        <p:blipFill>
          <a:blip r:embed="rId2" cstate="print"/>
          <a:srcRect t="11905" r="12500" b="16666"/>
          <a:stretch>
            <a:fillRect/>
          </a:stretch>
        </p:blipFill>
        <p:spPr bwMode="auto">
          <a:xfrm>
            <a:off x="2428860" y="3786190"/>
            <a:ext cx="4083872" cy="2500330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5F9-123E-4A28-827C-706C54D54DA6}" type="datetime1">
              <a:rPr lang="pl-PL" smtClean="0"/>
              <a:t>2017-04-23</a:t>
            </a:fld>
            <a:endParaRPr lang="pl-PL"/>
          </a:p>
        </p:txBody>
      </p:sp>
      <p:sp>
        <p:nvSpPr>
          <p:cNvPr id="12" name="Przycisk akcji: Wstecz lub Poprzedni 11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4" name="Przycisk akcji: Do przodu lub Następny 13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preparation of these mainly concern: the Organization of a network of observation and patrolling in order to detect fires, create alarm-control points, creation a communication network in forest complexes, creation a database of fire-fighting equipment, forest air bases organization, develop forestry practices in the event of fire, the appointment of agents in forest districts to arrange fire action. 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http://www.tychowo.szczecinek.lasy.gov.pl/image/image_gallery?uuid=9237c16e-cb43-4b50-bbe2-d9452e82f874&amp;groupId=20635032&amp;t=1349859584596"/>
          <p:cNvPicPr>
            <a:picLocks noChangeAspect="1" noChangeArrowheads="1"/>
          </p:cNvPicPr>
          <p:nvPr/>
        </p:nvPicPr>
        <p:blipFill>
          <a:blip r:embed="rId2"/>
          <a:srcRect l="14463" t="34733" r="11776" b="15339"/>
          <a:stretch>
            <a:fillRect/>
          </a:stretch>
        </p:blipFill>
        <p:spPr bwMode="auto">
          <a:xfrm>
            <a:off x="1928794" y="4214818"/>
            <a:ext cx="4752180" cy="2143140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2EC5-1854-43C6-AF2F-9B2FE1805A0B}" type="datetime1">
              <a:rPr lang="pl-PL" smtClean="0"/>
              <a:t>2017-04-23</a:t>
            </a:fld>
            <a:endParaRPr lang="pl-PL"/>
          </a:p>
        </p:txBody>
      </p:sp>
      <p:sp>
        <p:nvSpPr>
          <p:cNvPr id="12" name="Przycisk akcji: Wstecz lub Poprzedni 11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4" name="Przycisk akcji: Do przodu lub Następny 13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85787" y="2071678"/>
            <a:ext cx="4500593" cy="3877815"/>
          </a:xfrm>
        </p:spPr>
        <p:txBody>
          <a:bodyPr>
            <a:normAutofit/>
          </a:bodyPr>
          <a:lstStyle/>
          <a:p>
            <a:pPr algn="just"/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efficiency of the fire protection and emergency action affects above all the quick detection of forest fire. On the observation system consists of a network of permanent observation points and patrolling the air and ground. In State forests is 656 fire come, including 226 equipped with apparatus. </a:t>
            </a:r>
            <a:r>
              <a:rPr lang="pl-PL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Znalezione obrazy dla zapytania moduł gaśniczy"/>
          <p:cNvPicPr>
            <a:picLocks noChangeAspect="1" noChangeArrowheads="1"/>
          </p:cNvPicPr>
          <p:nvPr/>
        </p:nvPicPr>
        <p:blipFill>
          <a:blip r:embed="rId2"/>
          <a:srcRect t="13636"/>
          <a:stretch>
            <a:fillRect/>
          </a:stretch>
        </p:blipFill>
        <p:spPr bwMode="auto">
          <a:xfrm>
            <a:off x="5429224" y="2000240"/>
            <a:ext cx="3714776" cy="4071966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61AA-09F1-4458-90F4-23775B440970}" type="datetime1">
              <a:rPr lang="pl-PL" smtClean="0"/>
              <a:t>2017-04-23</a:t>
            </a:fld>
            <a:endParaRPr lang="pl-PL"/>
          </a:p>
        </p:txBody>
      </p:sp>
      <p:sp>
        <p:nvSpPr>
          <p:cNvPr id="12" name="Przycisk akcji: Wstecz lub Poprzedni 11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4" name="Przycisk akcji: Do przodu lub Następny 13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Fires underground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firefighting operations in the case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oflarge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fires underground consist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mainlyof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monitoring the fire situation its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limitand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keeping to the spread of the afterdeck. Boarding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obkopać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ditch.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Thetrench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should cut Board peat until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themineral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soil or extend slightly below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thelevel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of the groundwater. 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56263" cy="715704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METHODS for FOREST FIREEXTINGUISHING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Znalezione obrazy dla zapytania pożar lasu pol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561864" cy="2533639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CDF3-0100-4972-A4C4-3D4835383396}" type="datetime1">
              <a:rPr lang="pl-PL" smtClean="0"/>
              <a:t>2017-04-23</a:t>
            </a:fld>
            <a:endParaRPr lang="pl-PL"/>
          </a:p>
        </p:txBody>
      </p:sp>
      <p:sp>
        <p:nvSpPr>
          <p:cNvPr id="12" name="Przycisk akcji: Wstecz lub Poprzedni 11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4" name="Przycisk akcji: Do przodu lub Następny 13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 fires mundane most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ofteneliminates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through location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andsuppression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Gaszący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should dig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beforethe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tall fire parallel belt width of 2 to 5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keep him as insurance. Equally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goodfire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effects will give you use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dampenexternal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If possible, take advantage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ofthe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water to be used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hydronetkamipożarniczymi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hoses or lines quickly. It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isrecommended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to use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distributedcurrents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or fine water spray. foam. 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FIRE FIGHTING OF THE MUNDANE.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311754" cy="2214578"/>
          </a:xfrm>
          <a:prstGeom prst="rect">
            <a:avLst/>
          </a:prstGeom>
          <a:noFill/>
        </p:spPr>
      </p:pic>
      <p:pic>
        <p:nvPicPr>
          <p:cNvPr id="10244" name="Picture 4" descr="Znalezione obrazy dla zapytania pożary przyziem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2786082" cy="2214578"/>
          </a:xfrm>
          <a:prstGeom prst="rect">
            <a:avLst/>
          </a:prstGeom>
          <a:noFill/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2FEE-2B9C-435F-9C63-A2574BC77F90}" type="datetime1">
              <a:rPr lang="pl-PL" smtClean="0"/>
              <a:t>2017-04-23</a:t>
            </a:fld>
            <a:endParaRPr lang="pl-PL"/>
          </a:p>
        </p:txBody>
      </p:sp>
      <p:sp>
        <p:nvSpPr>
          <p:cNvPr id="13" name="Przycisk akcji: Wstecz lub Poprzedni 12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Strona główna 13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5" name="Przycisk akcji: Do przodu lub Następny 14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Countersink forest fire eliminates or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bydirect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location and fire. Direct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locationshall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be made by cutting a tree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beltwidth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50 to 100 m. or by detonation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ofthe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explosive point lying parallel to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theface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of fire. Fire restrictions you can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usevertex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called against a fire that is burning undergrowth and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morestanding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in the way of fire. However,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themost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effective method of fire is the so-called execution.</a:t>
            </a:r>
            <a:endParaRPr lang="pl-P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FIRE POINT.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Znalezione obrazy dla zapytania pożary przyziem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2928958" cy="2199483"/>
          </a:xfrm>
          <a:prstGeom prst="rect">
            <a:avLst/>
          </a:prstGeom>
          <a:noFill/>
        </p:spPr>
      </p:pic>
      <p:pic>
        <p:nvPicPr>
          <p:cNvPr id="9220" name="Picture 4" descr="http://img.sadistic.pl/pics/2c777c08f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818"/>
            <a:ext cx="3716245" cy="2214578"/>
          </a:xfrm>
          <a:prstGeom prst="rect">
            <a:avLst/>
          </a:prstGeom>
          <a:noFill/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63C-E446-4267-A474-15A9F606414B}" type="datetime1">
              <a:rPr lang="pl-PL" smtClean="0"/>
              <a:t>2017-04-23</a:t>
            </a:fld>
            <a:endParaRPr lang="pl-PL"/>
          </a:p>
        </p:txBody>
      </p:sp>
      <p:sp>
        <p:nvSpPr>
          <p:cNvPr id="13" name="Przycisk akcji: Wstecz lub Poprzedni 12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Strona główna 13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5" name="Przycisk akcji: Do przodu lub Następny 14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Tm="15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4158505" cy="38778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Prevention of  tree-fires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smoke in the woods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sharing the fire with the children, Matches not available for children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not burn grass especially and especially in the long absence of rain and those that are near the forest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Fire prevention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Refractory building if there is a high fire hazard in a given area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Penalties for breaking bans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by state forest service through patrols or various types of thermal imaging tools</a:t>
            </a:r>
          </a:p>
          <a:p>
            <a:pPr algn="just"/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40C5-C4F9-4BA6-8E71-DBC98F348E0B}" type="datetime1">
              <a:rPr lang="pl-PL" smtClean="0"/>
              <a:t>2017-04-23</a:t>
            </a:fld>
            <a:endParaRPr lang="pl-PL"/>
          </a:p>
        </p:txBody>
      </p:sp>
      <p:sp>
        <p:nvSpPr>
          <p:cNvPr id="11" name="Przycisk akcji: Wstecz lub Poprzedni 10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Strona główna 11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 descr="Pożar lasu w Kuźni Raciborskiej 19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3857652" cy="3669474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2844" y="2248347"/>
            <a:ext cx="8286807" cy="38778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effects of fires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Deforestation of oxygen producing trees.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Disappearance of animals and plants.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Uncontrollable fire can reach homes and ruin huge grounds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Isolation of large quantities of solid (particulates and soot), liquid and gaseous pollutants (carbon dioxide, carbon monoxide, nitrogen oxides, hydrocarbons)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amounts of solid (particulates and soot), liquid and gaseous pollutants are emitted (carbon dioxide, carbon monoxide, nitrogen oxides, hydrocarbons)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Destruction of the landscape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Threat to people and fire suppression services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A560-65E7-4C8C-8E3E-87E9378009DC}" type="datetime1">
              <a:rPr lang="pl-PL" smtClean="0"/>
              <a:t>2017-04-23</a:t>
            </a:fld>
            <a:endParaRPr lang="pl-PL"/>
          </a:p>
        </p:txBody>
      </p:sp>
      <p:sp>
        <p:nvSpPr>
          <p:cNvPr id="11" name="Przycisk akcji: Wstecz lub Poprzedni 10">
            <a:hlinkClick r:id="" action="ppaction://hlinkshowjump?jump=previousslide" highlightClick="1"/>
          </p:cNvPr>
          <p:cNvSpPr/>
          <p:nvPr/>
        </p:nvSpPr>
        <p:spPr>
          <a:xfrm>
            <a:off x="0" y="6678000"/>
            <a:ext cx="180000" cy="18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Strona główna 11">
            <a:hlinkClick r:id="" action="ppaction://hlinkshowjump?jump=firstslide" highlightClick="1"/>
          </p:cNvPr>
          <p:cNvSpPr/>
          <p:nvPr/>
        </p:nvSpPr>
        <p:spPr>
          <a:xfrm>
            <a:off x="214282" y="6678000"/>
            <a:ext cx="360000" cy="1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3" name="Przycisk akcji: Do przodu lub Następny 12">
            <a:hlinkClick r:id="" action="ppaction://hlinkshowjump?jump=nextslide" highlightClick="1"/>
          </p:cNvPr>
          <p:cNvSpPr/>
          <p:nvPr/>
        </p:nvSpPr>
        <p:spPr>
          <a:xfrm>
            <a:off x="571472" y="6678000"/>
            <a:ext cx="180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 descr="Zdjęcie numer 25 w galerii - Pożar lasu w Kuźni Raciborskiej to było piekło [ARCHIWALNE ZDJĘCIA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86322"/>
            <a:ext cx="2786082" cy="1714488"/>
          </a:xfrm>
          <a:prstGeom prst="rect">
            <a:avLst/>
          </a:prstGeom>
          <a:noFill/>
        </p:spPr>
      </p:pic>
      <p:pic>
        <p:nvPicPr>
          <p:cNvPr id="8196" name="Picture 4" descr="Znalezione obrazy dla zapytania pożar lasu w kuźni raciborski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3286116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mmm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E0000"/>
      </a:accent1>
      <a:accent2>
        <a:srgbClr val="D6862D"/>
      </a:accent2>
      <a:accent3>
        <a:srgbClr val="D0BE40"/>
      </a:accent3>
      <a:accent4>
        <a:srgbClr val="760000"/>
      </a:accent4>
      <a:accent5>
        <a:srgbClr val="000000"/>
      </a:accent5>
      <a:accent6>
        <a:srgbClr val="760000"/>
      </a:accent6>
      <a:hlink>
        <a:srgbClr val="CC9900"/>
      </a:hlink>
      <a:folHlink>
        <a:srgbClr val="7600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tf00001188</Template>
  <TotalTime>64</TotalTime>
  <Words>398</Words>
  <PresentationFormat>Pokaz na ekranie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Hardcover</vt:lpstr>
      <vt:lpstr>Forestfireprotection in</vt:lpstr>
      <vt:lpstr>Slajd 2</vt:lpstr>
      <vt:lpstr>Slajd 3</vt:lpstr>
      <vt:lpstr>Slajd 4</vt:lpstr>
      <vt:lpstr>METHODS for FOREST FIREEXTINGUISHING </vt:lpstr>
      <vt:lpstr>FIRE FIGHTING OF THE MUNDANE.</vt:lpstr>
      <vt:lpstr>FIRE POINT. </vt:lpstr>
      <vt:lpstr>Slajd 8</vt:lpstr>
      <vt:lpstr>Slajd 9</vt:lpstr>
      <vt:lpstr>Bibliography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Forestfireprotection in</dc:title>
  <dc:creator>Patla</dc:creator>
  <cp:lastModifiedBy>Admin</cp:lastModifiedBy>
  <cp:revision>11</cp:revision>
  <dcterms:created xsi:type="dcterms:W3CDTF">2017-04-23T18:15:03Z</dcterms:created>
  <dcterms:modified xsi:type="dcterms:W3CDTF">2017-04-23T19:29:30Z</dcterms:modified>
</cp:coreProperties>
</file>