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64" r:id="rId4"/>
    <p:sldId id="257" r:id="rId5"/>
    <p:sldId id="268" r:id="rId6"/>
    <p:sldId id="262" r:id="rId7"/>
    <p:sldId id="265" r:id="rId8"/>
    <p:sldId id="258" r:id="rId9"/>
    <p:sldId id="266" r:id="rId10"/>
    <p:sldId id="259" r:id="rId11"/>
    <p:sldId id="260" r:id="rId12"/>
    <p:sldId id="263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B0B"/>
    <a:srgbClr val="283214"/>
    <a:srgbClr val="053D0A"/>
    <a:srgbClr val="BFCAB2"/>
    <a:srgbClr val="7C38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 varScale="1">
        <p:scale>
          <a:sx n="69" d="100"/>
          <a:sy n="6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ling.pl/29-zdjec-udowadniajacych-ze-nigdy-nie-chcialbys-zobaczyc-pozaru-lasu-na-wlasne-oczy/" TargetMode="External"/><Relationship Id="rId7" Type="http://schemas.openxmlformats.org/officeDocument/2006/relationships/hyperlink" Target="https://www.przystanek-eko.pl/2015/04/miedzynarodowy-dzien-ziemi/" TargetMode="External"/><Relationship Id="rId2" Type="http://schemas.openxmlformats.org/officeDocument/2006/relationships/hyperlink" Target="https://www.gimpuj.info/index.php?action=gallery;sa=view;id=765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e.uni-freiburg.de/iffn/country/pl/pl_5.htm" TargetMode="External"/><Relationship Id="rId5" Type="http://schemas.openxmlformats.org/officeDocument/2006/relationships/hyperlink" Target="http://www.wykop.pl/link/1738660/zalesienie-w-krajach-europy-ile-powierzchni-kraju-stanowia-lasy/" TargetMode="External"/><Relationship Id="rId4" Type="http://schemas.openxmlformats.org/officeDocument/2006/relationships/hyperlink" Target="http://pantheion.pl/Arystoteles-Dzielnosc-etyczna-jest-skutkiem-przyzwyczajenia-dzielnosc-dianoetyczna-doswiadczeni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7056784" cy="2592288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,,</a:t>
            </a:r>
            <a:r>
              <a:rPr lang="pl-PL" sz="6000" b="1" dirty="0" err="1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Forestfireprotection</a:t>
            </a:r>
            <a:r>
              <a:rPr lang="pl-PL" sz="60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6000" b="1" dirty="0" err="1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6000" b="1" dirty="0" smtClean="0">
                <a:solidFill>
                  <a:schemeClr val="bg1">
                    <a:lumMod val="95000"/>
                  </a:schemeClr>
                </a:solidFill>
                <a:latin typeface="Bradley Hand ITC" pitchFamily="66" charset="0"/>
              </a:rPr>
              <a:t> Poland and Europe.’’</a:t>
            </a:r>
            <a:endParaRPr lang="pl-PL" sz="6000" b="1" dirty="0">
              <a:solidFill>
                <a:schemeClr val="bg1">
                  <a:lumMod val="9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global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warming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?</a:t>
            </a:r>
          </a:p>
          <a:p>
            <a:pPr>
              <a:buFontTx/>
              <a:buChar char="-"/>
            </a:pP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damge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to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ozone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layer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?</a:t>
            </a:r>
          </a:p>
          <a:p>
            <a:pPr>
              <a:buFontTx/>
              <a:buChar char="-"/>
            </a:pP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acid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rain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?</a:t>
            </a:r>
          </a:p>
          <a:p>
            <a:pPr>
              <a:buFontTx/>
              <a:buChar char="-"/>
            </a:pP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air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polliuton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?</a:t>
            </a:r>
          </a:p>
          <a:p>
            <a:pPr>
              <a:buNone/>
            </a:pPr>
            <a:endParaRPr lang="pl-PL" sz="4000" b="1" dirty="0" smtClean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  YOU  WORRIED  ABOUT…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Obraz 5" descr="ziem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528392" cy="35283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Earth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is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planet…..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    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humans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ultimate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predator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;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breed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to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quickly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both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messy and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poisonous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don’t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seem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to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know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when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to stop.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changing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whole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world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climate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ways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don’t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understand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appears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paying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ultimate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price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for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so-called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civilization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;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desruction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of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natural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stuctures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processes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 of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planet.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Obraz 5" descr="DSC_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59932" y="1592798"/>
            <a:ext cx="540060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  <a:noFill/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       </a:t>
            </a:r>
            <a:endParaRPr lang="pl-PL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             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What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can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we do?</a:t>
            </a:r>
            <a:endParaRPr lang="pl-PL" sz="4400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568" y="1268761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If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development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is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controlled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we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can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stop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buring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and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cutting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down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trees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But we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need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to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change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our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whole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way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to life, stop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polluting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earth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and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contaminating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water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Otherwise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we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could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destroy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whole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planet.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Is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our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conclusion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to be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all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doom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and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gloom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?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Is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this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price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we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need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to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pay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for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our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human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civilisation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complete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annihilation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of  life on </a:t>
            </a:r>
            <a:r>
              <a:rPr lang="pl-PL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earth</a:t>
            </a:r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?</a:t>
            </a:r>
            <a:endParaRPr lang="pl-P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Obraz 5" descr="DSC_1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100" dirty="0" smtClean="0">
                <a:hlinkClick r:id="rId2"/>
              </a:rPr>
              <a:t>https://www.gimpuj.info/index.php?action=gallery;sa=view;id=76508</a:t>
            </a:r>
            <a:endParaRPr lang="pl-PL" sz="2100" dirty="0" smtClean="0"/>
          </a:p>
          <a:p>
            <a:r>
              <a:rPr lang="pl-PL" sz="2100" dirty="0" smtClean="0">
                <a:hlinkClick r:id="rId3"/>
              </a:rPr>
              <a:t>http://filing.pl/29-zdjec-udowadniajacych-ze-nigdy-nie-chcialbys-zobaczyc-pozaru-lasu-na-wlasne-oczy/</a:t>
            </a:r>
            <a:endParaRPr lang="pl-PL" sz="2100" dirty="0" smtClean="0"/>
          </a:p>
          <a:p>
            <a:r>
              <a:rPr lang="pl-PL" sz="2100" dirty="0" smtClean="0">
                <a:hlinkClick r:id="rId4"/>
              </a:rPr>
              <a:t>http://pantheion.pl/Arystoteles-Dzielnosc-etyczna-jest-skutkiem-przyzwyczajenia-dzielnosc-dianoetyczna-doswiadczenia</a:t>
            </a:r>
            <a:endParaRPr lang="pl-PL" sz="2100" dirty="0" smtClean="0"/>
          </a:p>
          <a:p>
            <a:r>
              <a:rPr lang="pl-PL" sz="2100" dirty="0" smtClean="0">
                <a:hlinkClick r:id="rId5"/>
              </a:rPr>
              <a:t>http://www.wykop.pl/link/1738660/zalesienie-w-krajach-europy-ile-powierzchni-kraju-stanowia-lasy/</a:t>
            </a:r>
            <a:endParaRPr lang="pl-PL" sz="2100" dirty="0" smtClean="0"/>
          </a:p>
          <a:p>
            <a:r>
              <a:rPr lang="pl-PL" sz="2100" dirty="0" smtClean="0">
                <a:hlinkClick r:id="rId6"/>
              </a:rPr>
              <a:t>http://www.fire.uni-freiburg.de/iffn/country/pl/pl_5.htm</a:t>
            </a:r>
            <a:endParaRPr lang="pl-PL" sz="2100" dirty="0" smtClean="0"/>
          </a:p>
          <a:p>
            <a:r>
              <a:rPr lang="pl-PL" sz="2100" dirty="0" smtClean="0">
                <a:hlinkClick r:id="rId7"/>
              </a:rPr>
              <a:t>https://www.przystanek-eko.pl/2015/04/miedzynarodowy-dzien-ziemi/</a:t>
            </a:r>
            <a:r>
              <a:rPr lang="pl-PL" sz="2100" dirty="0" smtClean="0"/>
              <a:t> </a:t>
            </a:r>
          </a:p>
          <a:p>
            <a:r>
              <a:rPr lang="pl-PL" sz="2100" dirty="0" smtClean="0"/>
              <a:t>Steve </a:t>
            </a:r>
            <a:r>
              <a:rPr lang="pl-PL" sz="2100" dirty="0" err="1" smtClean="0"/>
              <a:t>Elswortf</a:t>
            </a:r>
            <a:r>
              <a:rPr lang="pl-PL" sz="2100" dirty="0" smtClean="0"/>
              <a:t>, Jim </a:t>
            </a:r>
            <a:r>
              <a:rPr lang="pl-PL" sz="2100" dirty="0" err="1" smtClean="0"/>
              <a:t>Rose</a:t>
            </a:r>
            <a:r>
              <a:rPr lang="pl-PL" sz="2100" dirty="0" smtClean="0"/>
              <a:t> - ,,Go!2’’</a:t>
            </a:r>
          </a:p>
          <a:p>
            <a:r>
              <a:rPr lang="pl-PL" sz="2100" dirty="0" smtClean="0"/>
              <a:t>Virginia Evans, Jenny </a:t>
            </a:r>
            <a:r>
              <a:rPr lang="pl-PL" sz="2100" dirty="0" err="1" smtClean="0"/>
              <a:t>Dooley</a:t>
            </a:r>
            <a:r>
              <a:rPr lang="pl-PL" sz="2100" dirty="0" smtClean="0"/>
              <a:t> - ,,</a:t>
            </a:r>
            <a:r>
              <a:rPr lang="pl-PL" sz="2100" dirty="0" err="1" smtClean="0"/>
              <a:t>Interprise</a:t>
            </a:r>
            <a:r>
              <a:rPr lang="pl-PL" sz="2100" dirty="0" smtClean="0"/>
              <a:t> 4’’</a:t>
            </a:r>
          </a:p>
          <a:p>
            <a:r>
              <a:rPr lang="pl-PL" sz="2100" dirty="0" smtClean="0"/>
              <a:t>Philip </a:t>
            </a:r>
            <a:r>
              <a:rPr lang="pl-PL" sz="2100" dirty="0" err="1" smtClean="0"/>
              <a:t>Stokes</a:t>
            </a:r>
            <a:r>
              <a:rPr lang="pl-PL" sz="2100" dirty="0" smtClean="0"/>
              <a:t> - ,,</a:t>
            </a:r>
            <a:r>
              <a:rPr lang="pl-PL" sz="2100" dirty="0" err="1" smtClean="0"/>
              <a:t>Philosophy</a:t>
            </a:r>
            <a:r>
              <a:rPr lang="pl-PL" sz="2100" dirty="0" smtClean="0"/>
              <a:t>’’</a:t>
            </a:r>
            <a:endParaRPr lang="pl-PL" sz="21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Sources</a:t>
            </a:r>
            <a:r>
              <a:rPr lang="pl-PL" dirty="0" smtClean="0"/>
              <a:t>: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NIEPUBLICZNE GIMNAZJUM ,,SIÓDEMKA’’</a:t>
            </a:r>
          </a:p>
          <a:p>
            <a:r>
              <a:rPr lang="pl-PL" dirty="0" smtClean="0"/>
              <a:t>KLASA II</a:t>
            </a: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Zofia Jasik</a:t>
            </a:r>
            <a:br>
              <a:rPr lang="pl-PL" dirty="0" smtClean="0"/>
            </a:br>
            <a:r>
              <a:rPr lang="pl-PL" dirty="0" smtClean="0"/>
              <a:t>Gabriela Jeżak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Important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questions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    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Is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there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good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side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of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forests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logging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?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Can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we live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without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burning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and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destoying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earth’s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lungs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?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How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to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prevention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cutting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trees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?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Is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there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any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chance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for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us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and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our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world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?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It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is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questions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such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as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these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that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 we want to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answer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abic Typesetting" pitchFamily="66" charset="-78"/>
              </a:rPr>
              <a:t>.</a:t>
            </a:r>
            <a:endParaRPr lang="pl-PL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Arabic Typesetting" pitchFamily="66" charset="-78"/>
            </a:endParaRPr>
          </a:p>
        </p:txBody>
      </p:sp>
      <p:pic>
        <p:nvPicPr>
          <p:cNvPr id="9" name="Obraz 8" descr="DSC_0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92470" y="2356402"/>
            <a:ext cx="4365612" cy="291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Philosophy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lifes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Aristotle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said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that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: ”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Everything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has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 natural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fuction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”.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Unfortunately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,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today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we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don’t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use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this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rule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lifes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Large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companies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burning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cutting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down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trees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to make big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profits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Without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trees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plants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,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cannot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produce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oxygen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or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absord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carbon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dioxide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so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everyone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at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risk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7" name="Obraz 6" descr="aristo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343275" cy="4572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biggest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Poland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Symbol zastępczy zawartości 5" descr="20170412_175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05064"/>
            <a:ext cx="4059238" cy="228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poż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39337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539552" y="1556792"/>
            <a:ext cx="35283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/>
              <a:t>   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26th of August 1992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13:50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district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of Rudy Raciborskie (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Raciborz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)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there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was 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biggest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forest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Poland and Europe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after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Second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World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War . In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total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9000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hectares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of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forest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were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burn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. For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several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years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place of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is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visited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by country and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abroad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trips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to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see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how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forest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is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3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reborn</a:t>
            </a:r>
            <a:r>
              <a:rPr lang="pl-PL" sz="23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.</a:t>
            </a:r>
            <a:endParaRPr lang="pl-PL" sz="2300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are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earth’s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lugs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…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Substantial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losses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of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native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plants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animals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occurred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. We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often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forget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that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not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only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emit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oxygen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but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also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filter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water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task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of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understanding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global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change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how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important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for a men,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anticipating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impacts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and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keeping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human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activity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some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harmony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with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physical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environment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looms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as a test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that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species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(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humans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)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could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easily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fail</a:t>
            </a:r>
            <a:r>
              <a:rPr lang="pl-PL" sz="3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</a:t>
            </a:r>
            <a:endParaRPr lang="pl-PL" sz="3000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7" name="Symbol zastępczy zawartości 6" descr="zielone płuca ziem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59238" cy="325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asy w eur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89" y="332656"/>
            <a:ext cx="8598891" cy="603635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Wrong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situation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of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..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    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earth’s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precious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forests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are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danger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They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becomming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smaller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 and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smaller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and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situation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is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growing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worse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every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0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day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… </a:t>
            </a:r>
            <a:endParaRPr lang="pl-PL" sz="4000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5" name="Symbol zastępczy zawartości 4" descr="DSC_02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67944" y="2348880"/>
            <a:ext cx="475252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Situation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Poland</a:t>
            </a:r>
            <a:endParaRPr lang="pl-PL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   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main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causes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forest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fires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Poland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are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irresponsible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behavior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of a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man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weather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, but a lot of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companies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increase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awareness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of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Polish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3200" b="1" dirty="0" err="1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society</a:t>
            </a:r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.</a:t>
            </a:r>
            <a:endParaRPr lang="pl-PL" sz="3200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zagrozenie pozar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032448" cy="398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Do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you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know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what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biggest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problem of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civilization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44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is</a:t>
            </a: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?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    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Counties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develop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their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industries,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mechanise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,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agriculture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at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same time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pollute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air,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ground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and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water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.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production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increases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but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the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contamination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of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environment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increases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even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faster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Bradley Hand ITC" pitchFamily="66" charset="0"/>
              </a:rPr>
              <a:t>.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5" name="Symbol zastępczy zawartości 4" descr="DSC_02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86856" y="2306032"/>
            <a:ext cx="4059238" cy="270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4878398</TotalTime>
  <Words>596</Words>
  <Application>Microsoft Office PowerPoint</Application>
  <PresentationFormat>Pokaz na ekranie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Papier</vt:lpstr>
      <vt:lpstr>Motyw pakietu Office</vt:lpstr>
      <vt:lpstr>,,Forestfireprotection in Poland and Europe.’’</vt:lpstr>
      <vt:lpstr>Important questions</vt:lpstr>
      <vt:lpstr>Philosophy in our lifes</vt:lpstr>
      <vt:lpstr>The biggest fire in Poland</vt:lpstr>
      <vt:lpstr>Forests are earth’s lugs…</vt:lpstr>
      <vt:lpstr>Slajd 6</vt:lpstr>
      <vt:lpstr>Wrong situation of forests..</vt:lpstr>
      <vt:lpstr>Fire Situation in Poland</vt:lpstr>
      <vt:lpstr> Do you know what the biggest problem of our civilization is?</vt:lpstr>
      <vt:lpstr>ARE  YOU  WORRIED  ABOUT…</vt:lpstr>
      <vt:lpstr>Earth is our planet…..</vt:lpstr>
      <vt:lpstr>               What can we do?</vt:lpstr>
      <vt:lpstr>Sources:</vt:lpstr>
      <vt:lpstr>Zofia Jasik Gabriela Jeżak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Elwira</dc:creator>
  <cp:lastModifiedBy>zosia</cp:lastModifiedBy>
  <cp:revision>43</cp:revision>
  <dcterms:created xsi:type="dcterms:W3CDTF">2017-04-12T12:31:04Z</dcterms:created>
  <dcterms:modified xsi:type="dcterms:W3CDTF">2017-04-19T21:33:26Z</dcterms:modified>
</cp:coreProperties>
</file>