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68" r:id="rId3"/>
    <p:sldId id="263" r:id="rId4"/>
    <p:sldId id="258" r:id="rId5"/>
    <p:sldId id="264" r:id="rId6"/>
    <p:sldId id="265" r:id="rId7"/>
    <p:sldId id="269" r:id="rId8"/>
    <p:sldId id="270" r:id="rId9"/>
    <p:sldId id="267" r:id="rId10"/>
    <p:sldId id="266" r:id="rId11"/>
    <p:sldId id="260" r:id="rId12"/>
    <p:sldId id="261" r:id="rId13"/>
    <p:sldId id="257" r:id="rId14"/>
    <p:sldId id="259" r:id="rId15"/>
    <p:sldId id="271"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1810" y="1981201"/>
            <a:ext cx="6858000" cy="2609851"/>
          </a:xfrm>
        </p:spPr>
        <p:txBody>
          <a:bodyPr anchor="b">
            <a:normAutofit/>
          </a:bodyPr>
          <a:lstStyle>
            <a:lvl1pPr algn="l">
              <a:defRPr sz="6600"/>
            </a:lvl1pPr>
          </a:lstStyle>
          <a:p>
            <a:r>
              <a:rPr lang="pl-PL" smtClean="0"/>
              <a:t>Kliknij, aby edytować styl</a:t>
            </a:r>
            <a:endParaRPr lang="pl-PL" dirty="0"/>
          </a:p>
        </p:txBody>
      </p:sp>
      <p:sp>
        <p:nvSpPr>
          <p:cNvPr id="3" name="Podtytuł 2"/>
          <p:cNvSpPr>
            <a:spLocks noGrp="1"/>
          </p:cNvSpPr>
          <p:nvPr>
            <p:ph type="subTitle" idx="1"/>
          </p:nvPr>
        </p:nvSpPr>
        <p:spPr>
          <a:xfrm>
            <a:off x="1141810" y="4800600"/>
            <a:ext cx="6858000"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dirty="0"/>
          </a:p>
        </p:txBody>
      </p:sp>
    </p:spTree>
    <p:extLst>
      <p:ext uri="{BB962C8B-B14F-4D97-AF65-F5344CB8AC3E}">
        <p14:creationId xmlns="" xmlns:p14="http://schemas.microsoft.com/office/powerpoint/2010/main" val="2919994494"/>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Dowolny kształt 5"/>
          <p:cNvSpPr>
            <a:spLocks/>
          </p:cNvSpPr>
          <p:nvPr/>
        </p:nvSpPr>
        <p:spPr bwMode="auto">
          <a:xfrm>
            <a:off x="274005" y="279947"/>
            <a:ext cx="8614580"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 name="Dowolny kształt 6"/>
          <p:cNvSpPr>
            <a:spLocks/>
          </p:cNvSpPr>
          <p:nvPr/>
        </p:nvSpPr>
        <p:spPr bwMode="auto">
          <a:xfrm>
            <a:off x="339198" y="336432"/>
            <a:ext cx="8491766"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3103558570"/>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p:txBody>
          <a:bodyPr anchor="b">
            <a:normAutofit/>
          </a:bodyPr>
          <a:lstStyle>
            <a:lvl1pPr>
              <a:defRPr sz="4800"/>
            </a:lvl1pPr>
          </a:lstStyle>
          <a:p>
            <a:r>
              <a:rPr lang="pl-PL" smtClean="0"/>
              <a:t>Kliknij, aby edytować styl</a:t>
            </a:r>
            <a:endParaRPr lang="pl-PL" dirty="0"/>
          </a:p>
        </p:txBody>
      </p:sp>
      <p:sp>
        <p:nvSpPr>
          <p:cNvPr id="3" name="Symbol zastępczy tekstu 2"/>
          <p:cNvSpPr>
            <a:spLocks noGrp="1"/>
          </p:cNvSpPr>
          <p:nvPr>
            <p:ph type="body" idx="1"/>
          </p:nvPr>
        </p:nvSpPr>
        <p:spPr>
          <a:xfrm>
            <a:off x="1141810" y="4800600"/>
            <a:ext cx="6858000"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1998338894"/>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0" name="Dowolny kształt 5"/>
          <p:cNvSpPr>
            <a:spLocks/>
          </p:cNvSpPr>
          <p:nvPr/>
        </p:nvSpPr>
        <p:spPr bwMode="auto">
          <a:xfrm>
            <a:off x="274005" y="279947"/>
            <a:ext cx="8614580"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 name="Dowolny kształt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 name="Dowolny kształt 6"/>
          <p:cNvSpPr>
            <a:spLocks/>
          </p:cNvSpPr>
          <p:nvPr/>
        </p:nvSpPr>
        <p:spPr bwMode="auto">
          <a:xfrm>
            <a:off x="339198" y="336432"/>
            <a:ext cx="8491766"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970359" y="1676400"/>
            <a:ext cx="3429000" cy="45005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4742261" y="1676400"/>
            <a:ext cx="3429000" cy="45005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4"/>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1978426993"/>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2" name="Dowolny kształt 5"/>
          <p:cNvSpPr>
            <a:spLocks/>
          </p:cNvSpPr>
          <p:nvPr/>
        </p:nvSpPr>
        <p:spPr bwMode="auto">
          <a:xfrm>
            <a:off x="274005" y="279947"/>
            <a:ext cx="8614580"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 name="Dowolny kształt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1" name="Dowolny kształt 6"/>
          <p:cNvSpPr>
            <a:spLocks/>
          </p:cNvSpPr>
          <p:nvPr/>
        </p:nvSpPr>
        <p:spPr bwMode="auto">
          <a:xfrm>
            <a:off x="339198" y="336432"/>
            <a:ext cx="8491766"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 name="Tytuł 1"/>
          <p:cNvSpPr>
            <a:spLocks noGrp="1"/>
          </p:cNvSpPr>
          <p:nvPr>
            <p:ph type="title"/>
          </p:nvPr>
        </p:nvSpPr>
        <p:spPr>
          <a:xfrm>
            <a:off x="970359" y="456331"/>
            <a:ext cx="7200902" cy="1067669"/>
          </a:xfrm>
        </p:spPr>
        <p:txBody>
          <a:bodyPr/>
          <a:lstStyle/>
          <a:p>
            <a:r>
              <a:rPr lang="pl-PL" smtClean="0"/>
              <a:t>Kliknij, aby edytować styl</a:t>
            </a:r>
            <a:endParaRPr lang="pl-PL" dirty="0"/>
          </a:p>
        </p:txBody>
      </p:sp>
      <p:sp>
        <p:nvSpPr>
          <p:cNvPr id="3" name="Symbol zastępczy tekstu 2"/>
          <p:cNvSpPr>
            <a:spLocks noGrp="1"/>
          </p:cNvSpPr>
          <p:nvPr>
            <p:ph type="body" idx="1"/>
          </p:nvPr>
        </p:nvSpPr>
        <p:spPr>
          <a:xfrm>
            <a:off x="970360" y="1681163"/>
            <a:ext cx="3429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970360" y="2505075"/>
            <a:ext cx="3429000"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4742261" y="1681163"/>
            <a:ext cx="3429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742261" y="2505075"/>
            <a:ext cx="3429000"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6"/>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1166916725"/>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Dowolny kształt 5"/>
          <p:cNvSpPr>
            <a:spLocks/>
          </p:cNvSpPr>
          <p:nvPr/>
        </p:nvSpPr>
        <p:spPr bwMode="auto">
          <a:xfrm>
            <a:off x="274005" y="279947"/>
            <a:ext cx="8614580"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 name="Dowolny kształt 6"/>
          <p:cNvSpPr>
            <a:spLocks/>
          </p:cNvSpPr>
          <p:nvPr/>
        </p:nvSpPr>
        <p:spPr bwMode="auto">
          <a:xfrm>
            <a:off x="339198" y="336432"/>
            <a:ext cx="8491766"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2"/>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1038304326"/>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576070132"/>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e — liście">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1594603517"/>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0" name="Dowolny kształt 5"/>
          <p:cNvSpPr>
            <a:spLocks/>
          </p:cNvSpPr>
          <p:nvPr/>
        </p:nvSpPr>
        <p:spPr bwMode="auto">
          <a:xfrm>
            <a:off x="274005" y="279947"/>
            <a:ext cx="8614580"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 name="Dowolny kształt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 name="Dowolny kształt 6"/>
          <p:cNvSpPr>
            <a:spLocks/>
          </p:cNvSpPr>
          <p:nvPr/>
        </p:nvSpPr>
        <p:spPr bwMode="auto">
          <a:xfrm>
            <a:off x="339198" y="336432"/>
            <a:ext cx="8491766"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 name="Tytuł 1"/>
          <p:cNvSpPr>
            <a:spLocks noGrp="1"/>
          </p:cNvSpPr>
          <p:nvPr>
            <p:ph type="title"/>
          </p:nvPr>
        </p:nvSpPr>
        <p:spPr/>
        <p:txBody>
          <a:bodyPr anchor="b"/>
          <a:lstStyle>
            <a:lvl1pPr>
              <a:defRPr sz="3200"/>
            </a:lvl1pPr>
          </a:lstStyle>
          <a:p>
            <a:r>
              <a:rPr lang="pl-PL" smtClean="0"/>
              <a:t>Kliknij, aby edytować styl</a:t>
            </a:r>
            <a:endParaRPr lang="pl-PL" dirty="0"/>
          </a:p>
        </p:txBody>
      </p:sp>
      <p:sp>
        <p:nvSpPr>
          <p:cNvPr id="3" name="Symbol zastępczy zawartości 2"/>
          <p:cNvSpPr>
            <a:spLocks noGrp="1"/>
          </p:cNvSpPr>
          <p:nvPr>
            <p:ph idx="1"/>
          </p:nvPr>
        </p:nvSpPr>
        <p:spPr>
          <a:xfrm>
            <a:off x="3543300" y="1676400"/>
            <a:ext cx="4629150"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995759" y="1676400"/>
            <a:ext cx="2331720"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3328808942"/>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Dowolny kształt 5"/>
          <p:cNvSpPr>
            <a:spLocks/>
          </p:cNvSpPr>
          <p:nvPr/>
        </p:nvSpPr>
        <p:spPr bwMode="auto">
          <a:xfrm>
            <a:off x="274005" y="279947"/>
            <a:ext cx="8614580"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 name="Dowolny kształt 6"/>
          <p:cNvSpPr>
            <a:spLocks/>
          </p:cNvSpPr>
          <p:nvPr/>
        </p:nvSpPr>
        <p:spPr bwMode="auto">
          <a:xfrm>
            <a:off x="339198" y="336432"/>
            <a:ext cx="8491766"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1017595631"/>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Dowolny kształt 5"/>
          <p:cNvSpPr>
            <a:spLocks/>
          </p:cNvSpPr>
          <p:nvPr/>
        </p:nvSpPr>
        <p:spPr bwMode="auto">
          <a:xfrm>
            <a:off x="274005" y="279947"/>
            <a:ext cx="8614580"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 name="Dowolny kształt 6"/>
          <p:cNvSpPr>
            <a:spLocks/>
          </p:cNvSpPr>
          <p:nvPr/>
        </p:nvSpPr>
        <p:spPr bwMode="auto">
          <a:xfrm>
            <a:off x="339198" y="336432"/>
            <a:ext cx="8491766"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 name="Tytuł pionowy 1"/>
          <p:cNvSpPr>
            <a:spLocks noGrp="1"/>
          </p:cNvSpPr>
          <p:nvPr>
            <p:ph type="title" orient="vert"/>
          </p:nvPr>
        </p:nvSpPr>
        <p:spPr>
          <a:xfrm>
            <a:off x="7372350" y="609600"/>
            <a:ext cx="800100" cy="5638800"/>
          </a:xfrm>
        </p:spPr>
        <p:txBody>
          <a:bodyPr vert="eaVert"/>
          <a:lstStyle>
            <a:lvl1pPr>
              <a:defRPr/>
            </a:lvl1pPr>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971549" y="609600"/>
            <a:ext cx="6242051" cy="56388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1123193194"/>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braz z podpisem">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3" name="Grupa 7"/>
          <p:cNvGrpSpPr/>
          <p:nvPr/>
        </p:nvGrpSpPr>
        <p:grpSpPr>
          <a:xfrm>
            <a:off x="208360" y="152400"/>
            <a:ext cx="6076949" cy="6248400"/>
            <a:chOff x="1097557" y="700499"/>
            <a:chExt cx="7498976" cy="5278764"/>
          </a:xfrm>
        </p:grpSpPr>
        <p:grpSp>
          <p:nvGrpSpPr>
            <p:cNvPr id="5" name="Grupa 8"/>
            <p:cNvGrpSpPr/>
            <p:nvPr/>
          </p:nvGrpSpPr>
          <p:grpSpPr>
            <a:xfrm>
              <a:off x="1097557" y="700499"/>
              <a:ext cx="7498976" cy="5278764"/>
              <a:chOff x="1097557" y="700499"/>
              <a:chExt cx="7498976" cy="5278764"/>
            </a:xfrm>
          </p:grpSpPr>
          <p:sp>
            <p:nvSpPr>
              <p:cNvPr id="11" name="Dowolny kształt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pl-PL" dirty="0"/>
              </a:p>
            </p:txBody>
          </p:sp>
          <p:grpSp>
            <p:nvGrpSpPr>
              <p:cNvPr id="6" name="Grupa 11"/>
              <p:cNvGrpSpPr/>
              <p:nvPr/>
            </p:nvGrpSpPr>
            <p:grpSpPr>
              <a:xfrm>
                <a:off x="1097557" y="700499"/>
                <a:ext cx="7498976" cy="5278764"/>
                <a:chOff x="220266" y="267321"/>
                <a:chExt cx="8471454" cy="5963322"/>
              </a:xfrm>
            </p:grpSpPr>
            <p:sp>
              <p:nvSpPr>
                <p:cNvPr id="13" name="Dowolny kształt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14" name="Dowolny kształt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5" name="Dowolny kształt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Dowolny kształt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Dowolny kształt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Dowolny kształt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0" name="Dowolny kształt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Dowolny kształt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2" name="Dowolny kształt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3" name="Dowolny kształt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4" name="Dowolny kształt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25" name="Dowolny kształt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6" name="Dowolny kształt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7" name="Dowolny kształt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28" name="Dowolny kształt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29" name="Dowolny kształt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0" name="Dowolny kształt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1" name="Dowolny kształt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2" name="Dowolny kształt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33" name="Dowolny kształt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4" name="Dowolny kształt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5" name="Dowolny kształt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36" name="Dowolny kształt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7" name="Dowolny kształt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8" name="Dowolny kształt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9" name="Dowolny kształt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0" name="Dowolny kształt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41" name="Dowolny kształt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2" name="Dowolny kształt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3" name="Dowolny kształt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44" name="Dowolny kształt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5" name="Dowolny kształt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6" name="Dowolny kształt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7" name="Dowolny kształt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48" name="Dowolny kształt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9" name="Dowolny kształt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50" name="Dowolny kształt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1" name="Dowolny kształt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2" name="Dowolny kształt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3" name="Dowolny kształt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54" name="Dowolny kształt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5" name="Dowolny kształt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6" name="Dowolny kształt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7" name="Dowolny kształt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8" name="Dowolny kształt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59" name="Dowolny kształt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0" name="Dowolny kształt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1" name="Dowolny kształt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2" name="Dowolny kształt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63" name="Dowolny kształt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grpSp>
        <p:sp>
          <p:nvSpPr>
            <p:cNvPr id="10" name="Dowolny kształt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pl-PL" dirty="0"/>
            </a:p>
          </p:txBody>
        </p:sp>
      </p:grpSp>
      <p:sp>
        <p:nvSpPr>
          <p:cNvPr id="2" name="Tytuł 1"/>
          <p:cNvSpPr>
            <a:spLocks noGrp="1"/>
          </p:cNvSpPr>
          <p:nvPr>
            <p:ph type="title"/>
          </p:nvPr>
        </p:nvSpPr>
        <p:spPr>
          <a:xfrm>
            <a:off x="6399609" y="1828800"/>
            <a:ext cx="2457451" cy="2057400"/>
          </a:xfrm>
        </p:spPr>
        <p:txBody>
          <a:bodyPr anchor="b">
            <a:normAutofit/>
          </a:bodyPr>
          <a:lstStyle>
            <a:lvl1pPr>
              <a:defRPr sz="3600"/>
            </a:lvl1pPr>
          </a:lstStyle>
          <a:p>
            <a:r>
              <a:rPr lang="pl-PL" smtClean="0"/>
              <a:t>Kliknij, aby edytować styl</a:t>
            </a:r>
            <a:endParaRPr lang="pl-PL" dirty="0"/>
          </a:p>
        </p:txBody>
      </p:sp>
      <p:sp>
        <p:nvSpPr>
          <p:cNvPr id="68" name="Symbol zastępczy obrazu 67"/>
          <p:cNvSpPr>
            <a:spLocks noGrp="1"/>
          </p:cNvSpPr>
          <p:nvPr>
            <p:ph type="pic" idx="1"/>
          </p:nvPr>
        </p:nvSpPr>
        <p:spPr>
          <a:xfrm>
            <a:off x="1086947" y="1357284"/>
            <a:ext cx="4367129"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dirty="0"/>
          </a:p>
        </p:txBody>
      </p:sp>
      <p:sp>
        <p:nvSpPr>
          <p:cNvPr id="4" name="Symbol zastępczy tekstu 3"/>
          <p:cNvSpPr>
            <a:spLocks noGrp="1"/>
          </p:cNvSpPr>
          <p:nvPr>
            <p:ph type="body" sz="half" idx="2"/>
          </p:nvPr>
        </p:nvSpPr>
        <p:spPr>
          <a:xfrm>
            <a:off x="6399609" y="3962399"/>
            <a:ext cx="2457451"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 xmlns:p14="http://schemas.microsoft.com/office/powerpoint/2010/main" val="1086698186"/>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zeroki obraz z podpisem">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64" name="Dowolny kształt 63"/>
          <p:cNvSpPr>
            <a:spLocks/>
          </p:cNvSpPr>
          <p:nvPr/>
        </p:nvSpPr>
        <p:spPr bwMode="auto">
          <a:xfrm>
            <a:off x="889299" y="336529"/>
            <a:ext cx="7362874" cy="4933971"/>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5" name="Dowolny kształt 64"/>
          <p:cNvSpPr>
            <a:spLocks/>
          </p:cNvSpPr>
          <p:nvPr/>
        </p:nvSpPr>
        <p:spPr bwMode="auto">
          <a:xfrm>
            <a:off x="909200" y="4253488"/>
            <a:ext cx="849695"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6" name="Dowolny kształt 65"/>
          <p:cNvSpPr>
            <a:spLocks/>
          </p:cNvSpPr>
          <p:nvPr/>
        </p:nvSpPr>
        <p:spPr bwMode="auto">
          <a:xfrm>
            <a:off x="941784" y="391886"/>
            <a:ext cx="7256754" cy="48024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7" name="Symbol zastępczy obrazu 2"/>
          <p:cNvSpPr>
            <a:spLocks noGrp="1"/>
          </p:cNvSpPr>
          <p:nvPr>
            <p:ph type="pic" idx="1"/>
          </p:nvPr>
        </p:nvSpPr>
        <p:spPr>
          <a:xfrm>
            <a:off x="986712" y="447870"/>
            <a:ext cx="7137919" cy="4638481"/>
          </a:xfrm>
          <a:custGeom>
            <a:avLst/>
            <a:gdLst/>
            <a:ahLst/>
            <a:cxnLst/>
            <a:rect l="l" t="t" r="r" b="b"/>
            <a:pathLst>
              <a:path w="9517225" h="4638481">
                <a:moveTo>
                  <a:pt x="650308" y="0"/>
                </a:moveTo>
                <a:lnTo>
                  <a:pt x="8849738" y="0"/>
                </a:lnTo>
                <a:cubicBezTo>
                  <a:pt x="8935848" y="228854"/>
                  <a:pt x="9150331" y="417824"/>
                  <a:pt x="9517225" y="492179"/>
                </a:cubicBezTo>
                <a:lnTo>
                  <a:pt x="9517225" y="3845897"/>
                </a:lnTo>
                <a:cubicBezTo>
                  <a:pt x="9449723" y="3889986"/>
                  <a:pt x="9385532" y="3939747"/>
                  <a:pt x="9323528" y="3999732"/>
                </a:cubicBezTo>
                <a:lnTo>
                  <a:pt x="9257247" y="3818831"/>
                </a:lnTo>
                <a:cubicBezTo>
                  <a:pt x="9052131" y="3981677"/>
                  <a:pt x="8945205" y="4121717"/>
                  <a:pt x="8857627" y="4294672"/>
                </a:cubicBezTo>
                <a:cubicBezTo>
                  <a:pt x="8681319" y="4204825"/>
                  <a:pt x="8419981" y="4168498"/>
                  <a:pt x="8212559" y="4152775"/>
                </a:cubicBezTo>
                <a:cubicBezTo>
                  <a:pt x="8260718" y="4342348"/>
                  <a:pt x="8331516" y="4508578"/>
                  <a:pt x="8411811" y="4638481"/>
                </a:cubicBezTo>
                <a:lnTo>
                  <a:pt x="1128444" y="4638481"/>
                </a:lnTo>
                <a:cubicBezTo>
                  <a:pt x="1210679" y="4506349"/>
                  <a:pt x="1283466" y="4334276"/>
                  <a:pt x="1332334" y="4136900"/>
                </a:cubicBezTo>
                <a:cubicBezTo>
                  <a:pt x="1130179" y="4152623"/>
                  <a:pt x="875476" y="4188950"/>
                  <a:pt x="703644" y="4278797"/>
                </a:cubicBezTo>
                <a:cubicBezTo>
                  <a:pt x="618290" y="4105842"/>
                  <a:pt x="514079" y="3965802"/>
                  <a:pt x="314171" y="3802956"/>
                </a:cubicBezTo>
                <a:lnTo>
                  <a:pt x="249572" y="3983857"/>
                </a:lnTo>
                <a:cubicBezTo>
                  <a:pt x="171021" y="3905882"/>
                  <a:pt x="88868" y="3845185"/>
                  <a:pt x="0" y="3792938"/>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dirty="0"/>
          </a:p>
        </p:txBody>
      </p:sp>
      <p:sp>
        <p:nvSpPr>
          <p:cNvPr id="69" name="Dowolny kształt 68"/>
          <p:cNvSpPr/>
          <p:nvPr/>
        </p:nvSpPr>
        <p:spPr>
          <a:xfrm>
            <a:off x="7225903" y="4279106"/>
            <a:ext cx="1042988"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0" name="Dowolny kształt 69"/>
          <p:cNvSpPr/>
          <p:nvPr/>
        </p:nvSpPr>
        <p:spPr>
          <a:xfrm flipH="1">
            <a:off x="897788" y="4245769"/>
            <a:ext cx="1021826"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nvGrpSpPr>
          <p:cNvPr id="2" name="Grupa 70"/>
          <p:cNvGrpSpPr/>
          <p:nvPr/>
        </p:nvGrpSpPr>
        <p:grpSpPr>
          <a:xfrm rot="20401737" flipH="1">
            <a:off x="7096061" y="4368335"/>
            <a:ext cx="1817549" cy="1402268"/>
            <a:chOff x="4391996" y="2365975"/>
            <a:chExt cx="1978494" cy="1144830"/>
          </a:xfrm>
        </p:grpSpPr>
        <p:sp>
          <p:nvSpPr>
            <p:cNvPr id="72" name="Dowolny kształt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3" name="Dowolny kształt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74" name="Dowolny kształt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5" name="Dowolny kształt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6" name="Dowolny kształt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7" name="Grupa 76"/>
          <p:cNvGrpSpPr/>
          <p:nvPr/>
        </p:nvGrpSpPr>
        <p:grpSpPr>
          <a:xfrm rot="1198789">
            <a:off x="238089" y="4334226"/>
            <a:ext cx="1817549" cy="1402268"/>
            <a:chOff x="4391996" y="2365975"/>
            <a:chExt cx="1978494" cy="1144830"/>
          </a:xfrm>
        </p:grpSpPr>
        <p:sp>
          <p:nvSpPr>
            <p:cNvPr id="78" name="Dowolny kształt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9" name="Dowolny kształt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80" name="Dowolny kształt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1" name="Dowolny kształt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2" name="Dowolny kształt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4" name="Symbol zastępczy tekstu 3"/>
          <p:cNvSpPr>
            <a:spLocks noGrp="1"/>
          </p:cNvSpPr>
          <p:nvPr>
            <p:ph type="body" sz="half" idx="2"/>
          </p:nvPr>
        </p:nvSpPr>
        <p:spPr>
          <a:xfrm>
            <a:off x="1999060" y="5410200"/>
            <a:ext cx="5143500"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3" name="Symbol zastępczy daty 2"/>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1385618539"/>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eden obraz">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E614964-A691-4C41-9758-0AC425CA04E4}" type="slidenum">
              <a:rPr lang="pl-PL" smtClean="0"/>
              <a:pPr/>
              <a:t>‹#›</a:t>
            </a:fld>
            <a:endParaRPr lang="pl-PL"/>
          </a:p>
        </p:txBody>
      </p:sp>
      <p:sp>
        <p:nvSpPr>
          <p:cNvPr id="5" name="Dowolny kształt 4"/>
          <p:cNvSpPr>
            <a:spLocks/>
          </p:cNvSpPr>
          <p:nvPr/>
        </p:nvSpPr>
        <p:spPr bwMode="auto">
          <a:xfrm>
            <a:off x="877126" y="488128"/>
            <a:ext cx="7381049" cy="578307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pl-PL" dirty="0"/>
          </a:p>
        </p:txBody>
      </p:sp>
      <p:sp>
        <p:nvSpPr>
          <p:cNvPr id="6" name="Dowolny kształt 9"/>
          <p:cNvSpPr>
            <a:spLocks/>
          </p:cNvSpPr>
          <p:nvPr/>
        </p:nvSpPr>
        <p:spPr bwMode="auto">
          <a:xfrm>
            <a:off x="1019427" y="681199"/>
            <a:ext cx="7096569" cy="537905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pl-PL" dirty="0"/>
          </a:p>
        </p:txBody>
      </p:sp>
      <p:sp>
        <p:nvSpPr>
          <p:cNvPr id="7" name="Dowolny kształt 9"/>
          <p:cNvSpPr>
            <a:spLocks/>
          </p:cNvSpPr>
          <p:nvPr/>
        </p:nvSpPr>
        <p:spPr bwMode="auto">
          <a:xfrm>
            <a:off x="1097313" y="770297"/>
            <a:ext cx="6950538" cy="5188862"/>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pl-PL" dirty="0"/>
          </a:p>
        </p:txBody>
      </p:sp>
      <p:sp>
        <p:nvSpPr>
          <p:cNvPr id="8" name="Symbol zastępczy obrazu 56"/>
          <p:cNvSpPr>
            <a:spLocks noGrp="1"/>
          </p:cNvSpPr>
          <p:nvPr>
            <p:ph type="pic" sz="quarter" idx="15"/>
          </p:nvPr>
        </p:nvSpPr>
        <p:spPr>
          <a:xfrm>
            <a:off x="1188438" y="848633"/>
            <a:ext cx="6786099" cy="5017062"/>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pl-PL" smtClean="0"/>
              <a:t>Kliknij ikonę, aby dodać obraz</a:t>
            </a:r>
            <a:endParaRPr lang="pl-PL" dirty="0"/>
          </a:p>
        </p:txBody>
      </p:sp>
    </p:spTree>
    <p:extLst>
      <p:ext uri="{BB962C8B-B14F-4D97-AF65-F5344CB8AC3E}">
        <p14:creationId xmlns="" xmlns:p14="http://schemas.microsoft.com/office/powerpoint/2010/main" val="403211795"/>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wa obrazy">
    <p:bg>
      <p:bgPr>
        <a:solidFill>
          <a:schemeClr val="bg2">
            <a:lumMod val="50000"/>
          </a:schemeClr>
        </a:solidFill>
        <a:effectLst/>
      </p:bgPr>
    </p:bg>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E614964-A691-4C41-9758-0AC425CA04E4}" type="slidenum">
              <a:rPr lang="pl-PL" smtClean="0"/>
              <a:pPr/>
              <a:t>‹#›</a:t>
            </a:fld>
            <a:endParaRPr lang="pl-PL"/>
          </a:p>
        </p:txBody>
      </p:sp>
      <p:sp>
        <p:nvSpPr>
          <p:cNvPr id="9" name="Dowolny kształt 8"/>
          <p:cNvSpPr>
            <a:spLocks/>
          </p:cNvSpPr>
          <p:nvPr/>
        </p:nvSpPr>
        <p:spPr bwMode="auto">
          <a:xfrm>
            <a:off x="572261" y="397363"/>
            <a:ext cx="6028565"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 name="Dowolny kształt 9"/>
          <p:cNvSpPr>
            <a:spLocks/>
          </p:cNvSpPr>
          <p:nvPr/>
        </p:nvSpPr>
        <p:spPr bwMode="auto">
          <a:xfrm>
            <a:off x="614743" y="454908"/>
            <a:ext cx="59436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1" name="Dowolny kształt 10"/>
          <p:cNvSpPr>
            <a:spLocks/>
          </p:cNvSpPr>
          <p:nvPr/>
        </p:nvSpPr>
        <p:spPr bwMode="auto">
          <a:xfrm>
            <a:off x="657985" y="529106"/>
            <a:ext cx="5857115"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12" name="Symbol zastępczy obrazu 26"/>
          <p:cNvSpPr>
            <a:spLocks noGrp="1"/>
          </p:cNvSpPr>
          <p:nvPr>
            <p:ph type="pic" sz="quarter" idx="13"/>
          </p:nvPr>
        </p:nvSpPr>
        <p:spPr>
          <a:xfrm>
            <a:off x="733426" y="635000"/>
            <a:ext cx="5690222"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13" name="Dowolny kształt 5"/>
          <p:cNvSpPr>
            <a:spLocks/>
          </p:cNvSpPr>
          <p:nvPr/>
        </p:nvSpPr>
        <p:spPr bwMode="auto">
          <a:xfrm>
            <a:off x="5413203" y="3332028"/>
            <a:ext cx="3340273"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4" name="Dowolny kształt 5"/>
          <p:cNvSpPr>
            <a:spLocks/>
          </p:cNvSpPr>
          <p:nvPr/>
        </p:nvSpPr>
        <p:spPr bwMode="auto">
          <a:xfrm>
            <a:off x="5457979" y="3376386"/>
            <a:ext cx="3223385"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5" name="Dowolny kształt 5"/>
          <p:cNvSpPr>
            <a:spLocks/>
          </p:cNvSpPr>
          <p:nvPr/>
        </p:nvSpPr>
        <p:spPr bwMode="auto">
          <a:xfrm rot="10800000" flipH="1">
            <a:off x="5524499" y="3458396"/>
            <a:ext cx="3076577"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16" name="Symbol zastępczy obrazu 31"/>
          <p:cNvSpPr>
            <a:spLocks noGrp="1"/>
          </p:cNvSpPr>
          <p:nvPr>
            <p:ph type="pic" sz="quarter" idx="14"/>
          </p:nvPr>
        </p:nvSpPr>
        <p:spPr>
          <a:xfrm>
            <a:off x="5589549" y="3555897"/>
            <a:ext cx="2946614"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pl-PL" smtClean="0"/>
              <a:t>Kliknij ikonę, aby dodać obraz</a:t>
            </a:r>
            <a:endParaRPr lang="pl-PL" dirty="0"/>
          </a:p>
        </p:txBody>
      </p:sp>
    </p:spTree>
    <p:extLst>
      <p:ext uri="{BB962C8B-B14F-4D97-AF65-F5344CB8AC3E}">
        <p14:creationId xmlns="" xmlns:p14="http://schemas.microsoft.com/office/powerpoint/2010/main" val="2610440746"/>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zy obrazy">
    <p:bg>
      <p:bgPr>
        <a:solidFill>
          <a:schemeClr val="bg2">
            <a:lumMod val="50000"/>
          </a:schemeClr>
        </a:solidFill>
        <a:effectLst/>
      </p:bgPr>
    </p:bg>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E614964-A691-4C41-9758-0AC425CA04E4}" type="slidenum">
              <a:rPr lang="pl-PL" smtClean="0"/>
              <a:pPr/>
              <a:t>‹#›</a:t>
            </a:fld>
            <a:endParaRPr lang="pl-PL"/>
          </a:p>
        </p:txBody>
      </p:sp>
      <p:sp>
        <p:nvSpPr>
          <p:cNvPr id="17" name="Dowolny kształt 5"/>
          <p:cNvSpPr>
            <a:spLocks/>
          </p:cNvSpPr>
          <p:nvPr/>
        </p:nvSpPr>
        <p:spPr bwMode="auto">
          <a:xfrm rot="5142891" flipH="1" flipV="1">
            <a:off x="-430514" y="2147746"/>
            <a:ext cx="4929972" cy="2555635"/>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5"/>
          <p:cNvSpPr>
            <a:spLocks/>
          </p:cNvSpPr>
          <p:nvPr/>
        </p:nvSpPr>
        <p:spPr bwMode="auto">
          <a:xfrm rot="5239426" flipH="1" flipV="1">
            <a:off x="-323214" y="2202273"/>
            <a:ext cx="4728380" cy="243301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Dowolny kształt 5"/>
          <p:cNvSpPr>
            <a:spLocks/>
          </p:cNvSpPr>
          <p:nvPr/>
        </p:nvSpPr>
        <p:spPr bwMode="auto">
          <a:xfrm rot="16039426" flipV="1">
            <a:off x="-204147" y="2268290"/>
            <a:ext cx="4513028" cy="231977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20" name="Dowolny kształt 5"/>
          <p:cNvSpPr>
            <a:spLocks/>
          </p:cNvSpPr>
          <p:nvPr/>
        </p:nvSpPr>
        <p:spPr bwMode="auto">
          <a:xfrm rot="5245851" flipH="1">
            <a:off x="4631483" y="2086818"/>
            <a:ext cx="4876799" cy="2557365"/>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Dowolny kształt 5"/>
          <p:cNvSpPr>
            <a:spLocks/>
          </p:cNvSpPr>
          <p:nvPr/>
        </p:nvSpPr>
        <p:spPr bwMode="auto">
          <a:xfrm rot="5400000" flipH="1">
            <a:off x="4720255" y="2131556"/>
            <a:ext cx="4725692" cy="243163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2" name="Dowolny kształt 5"/>
          <p:cNvSpPr>
            <a:spLocks/>
          </p:cNvSpPr>
          <p:nvPr/>
        </p:nvSpPr>
        <p:spPr bwMode="auto">
          <a:xfrm rot="16200000">
            <a:off x="4816827" y="2178052"/>
            <a:ext cx="4510462" cy="2318459"/>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23" name="Dowolny kształt 5"/>
          <p:cNvSpPr>
            <a:spLocks/>
          </p:cNvSpPr>
          <p:nvPr/>
        </p:nvSpPr>
        <p:spPr bwMode="auto">
          <a:xfrm rot="5400000" flipH="1" flipV="1">
            <a:off x="1887745" y="1863742"/>
            <a:ext cx="5366130" cy="2774156"/>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4" name="Dowolny kształt 5"/>
          <p:cNvSpPr>
            <a:spLocks/>
          </p:cNvSpPr>
          <p:nvPr/>
        </p:nvSpPr>
        <p:spPr bwMode="auto">
          <a:xfrm rot="5400000" flipH="1" flipV="1">
            <a:off x="1975260" y="1908537"/>
            <a:ext cx="5191102" cy="268367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5" name="Dowolny kształt 5"/>
          <p:cNvSpPr>
            <a:spLocks/>
          </p:cNvSpPr>
          <p:nvPr/>
        </p:nvSpPr>
        <p:spPr bwMode="auto">
          <a:xfrm rot="5400000" flipH="1" flipV="1">
            <a:off x="2080905" y="1970467"/>
            <a:ext cx="4949756" cy="2539316"/>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26" name="Symbol zastępczy obrazu 23"/>
          <p:cNvSpPr>
            <a:spLocks noGrp="1"/>
          </p:cNvSpPr>
          <p:nvPr>
            <p:ph type="pic" sz="quarter" idx="13"/>
          </p:nvPr>
        </p:nvSpPr>
        <p:spPr>
          <a:xfrm>
            <a:off x="971551" y="1267339"/>
            <a:ext cx="2174892" cy="4319920"/>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pl-PL" smtClean="0"/>
              <a:t>Kliknij ikonę, aby dodać obraz</a:t>
            </a:r>
            <a:endParaRPr lang="pl-PL" dirty="0"/>
          </a:p>
        </p:txBody>
      </p:sp>
      <p:sp>
        <p:nvSpPr>
          <p:cNvPr id="27" name="Symbol zastępczy obrazu 23"/>
          <p:cNvSpPr>
            <a:spLocks noGrp="1"/>
          </p:cNvSpPr>
          <p:nvPr>
            <p:ph type="pic" sz="quarter" idx="14"/>
          </p:nvPr>
        </p:nvSpPr>
        <p:spPr>
          <a:xfrm>
            <a:off x="3384066" y="872538"/>
            <a:ext cx="2360753" cy="468980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pl-PL" smtClean="0"/>
              <a:t>Kliknij ikonę, aby dodać obraz</a:t>
            </a:r>
            <a:endParaRPr lang="pl-PL" dirty="0"/>
          </a:p>
        </p:txBody>
      </p:sp>
      <p:sp>
        <p:nvSpPr>
          <p:cNvPr id="28" name="Symbol zastępczy obrazu 23"/>
          <p:cNvSpPr>
            <a:spLocks noGrp="1"/>
          </p:cNvSpPr>
          <p:nvPr>
            <p:ph type="pic" sz="quarter" idx="15"/>
          </p:nvPr>
        </p:nvSpPr>
        <p:spPr>
          <a:xfrm>
            <a:off x="5992355" y="1177219"/>
            <a:ext cx="2168052" cy="4319929"/>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pl-PL" smtClean="0"/>
              <a:t>Kliknij ikonę, aby dodać obraz</a:t>
            </a:r>
            <a:endParaRPr lang="pl-PL" dirty="0"/>
          </a:p>
        </p:txBody>
      </p:sp>
    </p:spTree>
    <p:extLst>
      <p:ext uri="{BB962C8B-B14F-4D97-AF65-F5344CB8AC3E}">
        <p14:creationId xmlns="" xmlns:p14="http://schemas.microsoft.com/office/powerpoint/2010/main" val="435145535"/>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zy obrazy z podpisami">
    <p:bg>
      <p:bgPr>
        <a:solidFill>
          <a:schemeClr val="bg2"/>
        </a:solidFill>
        <a:effectLst/>
      </p:bgPr>
    </p:bg>
    <p:spTree>
      <p:nvGrpSpPr>
        <p:cNvPr id="1" name=""/>
        <p:cNvGrpSpPr/>
        <p:nvPr/>
      </p:nvGrpSpPr>
      <p:grpSpPr>
        <a:xfrm>
          <a:off x="0" y="0"/>
          <a:ext cx="0" cy="0"/>
          <a:chOff x="0" y="0"/>
          <a:chExt cx="0" cy="0"/>
        </a:xfrm>
      </p:grpSpPr>
      <p:sp>
        <p:nvSpPr>
          <p:cNvPr id="24" name="Dowolny kształt 23"/>
          <p:cNvSpPr>
            <a:spLocks/>
          </p:cNvSpPr>
          <p:nvPr/>
        </p:nvSpPr>
        <p:spPr bwMode="auto">
          <a:xfrm rot="10800000">
            <a:off x="617219" y="1630677"/>
            <a:ext cx="4254815"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pl-PL" dirty="0"/>
          </a:p>
        </p:txBody>
      </p:sp>
      <p:sp>
        <p:nvSpPr>
          <p:cNvPr id="25" name="Dowolny kształt 9"/>
          <p:cNvSpPr>
            <a:spLocks/>
          </p:cNvSpPr>
          <p:nvPr/>
        </p:nvSpPr>
        <p:spPr bwMode="auto">
          <a:xfrm rot="10800000">
            <a:off x="727997" y="1739066"/>
            <a:ext cx="401007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pl-PL" dirty="0"/>
          </a:p>
        </p:txBody>
      </p:sp>
      <p:sp>
        <p:nvSpPr>
          <p:cNvPr id="26" name="Dowolny kształt 9"/>
          <p:cNvSpPr>
            <a:spLocks/>
          </p:cNvSpPr>
          <p:nvPr/>
        </p:nvSpPr>
        <p:spPr bwMode="auto">
          <a:xfrm rot="10800000">
            <a:off x="766502" y="1800807"/>
            <a:ext cx="3927553"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pl-PL" dirty="0"/>
          </a:p>
        </p:txBody>
      </p:sp>
      <p:sp>
        <p:nvSpPr>
          <p:cNvPr id="27" name="Dowolny kształt 26"/>
          <p:cNvSpPr>
            <a:spLocks/>
          </p:cNvSpPr>
          <p:nvPr/>
        </p:nvSpPr>
        <p:spPr bwMode="auto">
          <a:xfrm rot="5106336">
            <a:off x="3089401" y="1442316"/>
            <a:ext cx="4643025" cy="2579927"/>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pl-PL" dirty="0"/>
          </a:p>
        </p:txBody>
      </p:sp>
      <p:sp>
        <p:nvSpPr>
          <p:cNvPr id="28" name="Dowolny kształt 9"/>
          <p:cNvSpPr>
            <a:spLocks/>
          </p:cNvSpPr>
          <p:nvPr/>
        </p:nvSpPr>
        <p:spPr bwMode="auto">
          <a:xfrm rot="5106336">
            <a:off x="3214247" y="1498652"/>
            <a:ext cx="4381631" cy="241495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pl-PL" dirty="0"/>
          </a:p>
        </p:txBody>
      </p:sp>
      <p:sp>
        <p:nvSpPr>
          <p:cNvPr id="29" name="Dowolny kształt 9"/>
          <p:cNvSpPr>
            <a:spLocks/>
          </p:cNvSpPr>
          <p:nvPr/>
        </p:nvSpPr>
        <p:spPr bwMode="auto">
          <a:xfrm rot="5106336">
            <a:off x="3270679" y="1551973"/>
            <a:ext cx="4275536" cy="232956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pl-PL" dirty="0"/>
          </a:p>
        </p:txBody>
      </p:sp>
      <p:sp>
        <p:nvSpPr>
          <p:cNvPr id="30" name="Dowolny kształt 29"/>
          <p:cNvSpPr>
            <a:spLocks/>
          </p:cNvSpPr>
          <p:nvPr/>
        </p:nvSpPr>
        <p:spPr bwMode="auto">
          <a:xfrm rot="5837788">
            <a:off x="5240303" y="2419501"/>
            <a:ext cx="4095348" cy="215777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pl-PL" dirty="0"/>
          </a:p>
        </p:txBody>
      </p:sp>
      <p:sp>
        <p:nvSpPr>
          <p:cNvPr id="31" name="Dowolny kształt 9"/>
          <p:cNvSpPr>
            <a:spLocks/>
          </p:cNvSpPr>
          <p:nvPr/>
        </p:nvSpPr>
        <p:spPr bwMode="auto">
          <a:xfrm rot="5837788">
            <a:off x="5344243" y="2503975"/>
            <a:ext cx="3890116" cy="2017676"/>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pl-PL" dirty="0"/>
          </a:p>
        </p:txBody>
      </p:sp>
      <p:sp>
        <p:nvSpPr>
          <p:cNvPr id="32" name="Dowolny kształt 9"/>
          <p:cNvSpPr>
            <a:spLocks/>
          </p:cNvSpPr>
          <p:nvPr/>
        </p:nvSpPr>
        <p:spPr bwMode="auto">
          <a:xfrm rot="5837788">
            <a:off x="5386246" y="2542677"/>
            <a:ext cx="3810067" cy="19463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pl-PL" dirty="0"/>
          </a:p>
        </p:txBody>
      </p:sp>
      <p:sp>
        <p:nvSpPr>
          <p:cNvPr id="33" name="Dowolny kształt 32"/>
          <p:cNvSpPr>
            <a:spLocks/>
          </p:cNvSpPr>
          <p:nvPr/>
        </p:nvSpPr>
        <p:spPr bwMode="auto">
          <a:xfrm flipH="1">
            <a:off x="4514850" y="3959650"/>
            <a:ext cx="2341959"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4" name="Dowolny kształt 33"/>
          <p:cNvSpPr>
            <a:spLocks/>
          </p:cNvSpPr>
          <p:nvPr/>
        </p:nvSpPr>
        <p:spPr bwMode="auto">
          <a:xfrm flipH="1">
            <a:off x="4553713" y="4009786"/>
            <a:ext cx="2259866"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5" name="Dowolny kształt 34"/>
          <p:cNvSpPr>
            <a:spLocks/>
          </p:cNvSpPr>
          <p:nvPr/>
        </p:nvSpPr>
        <p:spPr bwMode="auto">
          <a:xfrm flipH="1">
            <a:off x="4588639" y="4059989"/>
            <a:ext cx="2190014"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pl-PL" dirty="0"/>
          </a:p>
        </p:txBody>
      </p:sp>
      <p:sp>
        <p:nvSpPr>
          <p:cNvPr id="36" name="Symbol zastępczy obrazu 37"/>
          <p:cNvSpPr>
            <a:spLocks noGrp="1"/>
          </p:cNvSpPr>
          <p:nvPr>
            <p:ph type="pic" sz="quarter" idx="13"/>
          </p:nvPr>
        </p:nvSpPr>
        <p:spPr>
          <a:xfrm>
            <a:off x="827553" y="1875186"/>
            <a:ext cx="363483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37" name="Symbol zastępczy obrazu 37"/>
          <p:cNvSpPr>
            <a:spLocks noGrp="1"/>
          </p:cNvSpPr>
          <p:nvPr>
            <p:ph type="pic" sz="quarter" idx="14"/>
          </p:nvPr>
        </p:nvSpPr>
        <p:spPr>
          <a:xfrm>
            <a:off x="4210465" y="592466"/>
            <a:ext cx="2240363"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38" name="Symbol zastępczy obrazu 37"/>
          <p:cNvSpPr>
            <a:spLocks noGrp="1"/>
          </p:cNvSpPr>
          <p:nvPr>
            <p:ph type="pic" sz="quarter" idx="15"/>
          </p:nvPr>
        </p:nvSpPr>
        <p:spPr>
          <a:xfrm>
            <a:off x="6333112" y="1622343"/>
            <a:ext cx="1985675"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4" name="Symbol zastępczy tekstu 3"/>
          <p:cNvSpPr>
            <a:spLocks noGrp="1"/>
          </p:cNvSpPr>
          <p:nvPr>
            <p:ph type="body" sz="half" idx="2"/>
          </p:nvPr>
        </p:nvSpPr>
        <p:spPr>
          <a:xfrm>
            <a:off x="4712096" y="4226768"/>
            <a:ext cx="19431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3" name="Symbol zastępczy daty 2"/>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539031835"/>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ztery obrazy">
    <p:bg>
      <p:bgPr>
        <a:solidFill>
          <a:schemeClr val="bg2">
            <a:lumMod val="50000"/>
          </a:schemeClr>
        </a:solidFill>
        <a:effectLst/>
      </p:bgPr>
    </p:bg>
    <p:spTree>
      <p:nvGrpSpPr>
        <p:cNvPr id="1" name=""/>
        <p:cNvGrpSpPr/>
        <p:nvPr/>
      </p:nvGrpSpPr>
      <p:grpSpPr>
        <a:xfrm>
          <a:off x="0" y="0"/>
          <a:ext cx="0" cy="0"/>
          <a:chOff x="0" y="0"/>
          <a:chExt cx="0" cy="0"/>
        </a:xfrm>
      </p:grpSpPr>
      <p:sp>
        <p:nvSpPr>
          <p:cNvPr id="20" name="Dowolny kształt 5"/>
          <p:cNvSpPr>
            <a:spLocks/>
          </p:cNvSpPr>
          <p:nvPr/>
        </p:nvSpPr>
        <p:spPr bwMode="auto">
          <a:xfrm rot="21432709">
            <a:off x="4743197" y="3487057"/>
            <a:ext cx="3216056" cy="297496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 name="Symbol zastępczy daty 1"/>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E614964-A691-4C41-9758-0AC425CA04E4}" type="slidenum">
              <a:rPr lang="pl-PL" smtClean="0"/>
              <a:pPr/>
              <a:t>‹#›</a:t>
            </a:fld>
            <a:endParaRPr lang="pl-PL"/>
          </a:p>
        </p:txBody>
      </p:sp>
      <p:sp>
        <p:nvSpPr>
          <p:cNvPr id="29" name="Dowolny kształt 5"/>
          <p:cNvSpPr>
            <a:spLocks/>
          </p:cNvSpPr>
          <p:nvPr/>
        </p:nvSpPr>
        <p:spPr bwMode="auto">
          <a:xfrm flipV="1">
            <a:off x="4716625" y="223934"/>
            <a:ext cx="3224198" cy="301440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0" name="Dowolny kształt 5"/>
          <p:cNvSpPr>
            <a:spLocks/>
          </p:cNvSpPr>
          <p:nvPr/>
        </p:nvSpPr>
        <p:spPr bwMode="auto">
          <a:xfrm rot="160574" flipV="1">
            <a:off x="4755994" y="304472"/>
            <a:ext cx="3141692" cy="2873914"/>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1" name="Dowolny kształt 5"/>
          <p:cNvSpPr>
            <a:spLocks/>
          </p:cNvSpPr>
          <p:nvPr/>
        </p:nvSpPr>
        <p:spPr bwMode="auto">
          <a:xfrm rot="10960574" flipH="1" flipV="1">
            <a:off x="4821293" y="357898"/>
            <a:ext cx="2998604" cy="2740155"/>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32" name="Dowolny kształt 5"/>
          <p:cNvSpPr>
            <a:spLocks/>
          </p:cNvSpPr>
          <p:nvPr/>
        </p:nvSpPr>
        <p:spPr bwMode="auto">
          <a:xfrm flipH="1">
            <a:off x="1242431" y="3430172"/>
            <a:ext cx="3152289" cy="2914645"/>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3" name="Dowolny kształt 5"/>
          <p:cNvSpPr>
            <a:spLocks/>
          </p:cNvSpPr>
          <p:nvPr/>
        </p:nvSpPr>
        <p:spPr bwMode="auto">
          <a:xfrm flipH="1">
            <a:off x="1283643" y="3498639"/>
            <a:ext cx="3041195" cy="278198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4" name="Dowolny kształt 5"/>
          <p:cNvSpPr>
            <a:spLocks/>
          </p:cNvSpPr>
          <p:nvPr/>
        </p:nvSpPr>
        <p:spPr bwMode="auto">
          <a:xfrm rot="10800000">
            <a:off x="1346404" y="3576013"/>
            <a:ext cx="2902685" cy="2652502"/>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35" name="Dowolny kształt 5"/>
          <p:cNvSpPr>
            <a:spLocks/>
          </p:cNvSpPr>
          <p:nvPr/>
        </p:nvSpPr>
        <p:spPr bwMode="auto">
          <a:xfrm rot="200049" flipH="1" flipV="1">
            <a:off x="1203649" y="247650"/>
            <a:ext cx="3191069" cy="299775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6" name="Dowolny kształt 5"/>
          <p:cNvSpPr>
            <a:spLocks/>
          </p:cNvSpPr>
          <p:nvPr/>
        </p:nvSpPr>
        <p:spPr bwMode="auto">
          <a:xfrm flipH="1" flipV="1">
            <a:off x="1263710" y="325853"/>
            <a:ext cx="3091563"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7" name="Dowolny kształt 5"/>
          <p:cNvSpPr>
            <a:spLocks/>
          </p:cNvSpPr>
          <p:nvPr/>
        </p:nvSpPr>
        <p:spPr bwMode="auto">
          <a:xfrm flipH="1" flipV="1">
            <a:off x="1301586" y="393162"/>
            <a:ext cx="3003352"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38" name="Dowolny kształt 5"/>
          <p:cNvSpPr>
            <a:spLocks/>
          </p:cNvSpPr>
          <p:nvPr/>
        </p:nvSpPr>
        <p:spPr bwMode="auto">
          <a:xfrm>
            <a:off x="4814920" y="3558259"/>
            <a:ext cx="3091563" cy="28413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9" name="Dowolny kształt 5"/>
          <p:cNvSpPr>
            <a:spLocks/>
          </p:cNvSpPr>
          <p:nvPr/>
        </p:nvSpPr>
        <p:spPr bwMode="auto">
          <a:xfrm>
            <a:off x="4865256" y="3625375"/>
            <a:ext cx="3003352" cy="270692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40" name="Symbol zastępczy obrazu 16"/>
          <p:cNvSpPr>
            <a:spLocks noGrp="1"/>
          </p:cNvSpPr>
          <p:nvPr>
            <p:ph type="pic" sz="quarter" idx="13"/>
          </p:nvPr>
        </p:nvSpPr>
        <p:spPr>
          <a:xfrm>
            <a:off x="1364294" y="478023"/>
            <a:ext cx="2850359" cy="2550777"/>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41" name="Symbol zastępczy obrazu 16"/>
          <p:cNvSpPr>
            <a:spLocks noGrp="1"/>
          </p:cNvSpPr>
          <p:nvPr>
            <p:ph type="pic" sz="quarter" idx="14"/>
          </p:nvPr>
        </p:nvSpPr>
        <p:spPr>
          <a:xfrm>
            <a:off x="4886030" y="435634"/>
            <a:ext cx="2870297" cy="2569014"/>
          </a:xfrm>
          <a:custGeom>
            <a:avLst/>
            <a:gdLst/>
            <a:ahLst/>
            <a:cxnLst/>
            <a:rect l="l" t="t" r="r" b="b"/>
            <a:pathLst>
              <a:path w="3827062" h="2569014">
                <a:moveTo>
                  <a:pt x="1762274" y="132"/>
                </a:moveTo>
                <a:cubicBezTo>
                  <a:pt x="1838364" y="-694"/>
                  <a:pt x="1912508" y="2364"/>
                  <a:pt x="1983571" y="9550"/>
                </a:cubicBezTo>
                <a:cubicBezTo>
                  <a:pt x="2552076" y="67036"/>
                  <a:pt x="3321232" y="386900"/>
                  <a:pt x="3678682" y="849755"/>
                </a:cubicBezTo>
                <a:cubicBezTo>
                  <a:pt x="3981188" y="1294476"/>
                  <a:pt x="3772325" y="1807812"/>
                  <a:pt x="3487506" y="2094415"/>
                </a:cubicBezTo>
                <a:cubicBezTo>
                  <a:pt x="3202688" y="2381017"/>
                  <a:pt x="2500397" y="2572688"/>
                  <a:pt x="1970394" y="2568961"/>
                </a:cubicBezTo>
                <a:cubicBezTo>
                  <a:pt x="1440392" y="2565234"/>
                  <a:pt x="692858" y="2421551"/>
                  <a:pt x="307760" y="2072722"/>
                </a:cubicBezTo>
                <a:cubicBezTo>
                  <a:pt x="-77337" y="1723893"/>
                  <a:pt x="-112834" y="850987"/>
                  <a:pt x="268256" y="504867"/>
                </a:cubicBezTo>
                <a:cubicBezTo>
                  <a:pt x="601709" y="202012"/>
                  <a:pt x="1229647" y="5913"/>
                  <a:pt x="1762274" y="132"/>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42" name="Symbol zastępczy obrazu 16"/>
          <p:cNvSpPr>
            <a:spLocks noGrp="1"/>
          </p:cNvSpPr>
          <p:nvPr>
            <p:ph type="pic" sz="quarter" idx="15"/>
          </p:nvPr>
        </p:nvSpPr>
        <p:spPr>
          <a:xfrm>
            <a:off x="1407648" y="3668002"/>
            <a:ext cx="2780068" cy="2480426"/>
          </a:xfrm>
          <a:custGeom>
            <a:avLst/>
            <a:gdLst/>
            <a:ahLst/>
            <a:cxnLst/>
            <a:rect l="l" t="t" r="r" b="b"/>
            <a:pathLst>
              <a:path w="3706757" h="2480426">
                <a:moveTo>
                  <a:pt x="1941340" y="856"/>
                </a:moveTo>
                <a:cubicBezTo>
                  <a:pt x="2429685" y="11721"/>
                  <a:pt x="3030529" y="127214"/>
                  <a:pt x="3370150" y="407123"/>
                </a:cubicBezTo>
                <a:cubicBezTo>
                  <a:pt x="3758289" y="727020"/>
                  <a:pt x="3832067" y="1569477"/>
                  <a:pt x="3479214" y="1921384"/>
                </a:cubicBezTo>
                <a:cubicBezTo>
                  <a:pt x="3126361" y="2273292"/>
                  <a:pt x="2395284" y="2507755"/>
                  <a:pt x="1842967" y="2477864"/>
                </a:cubicBezTo>
                <a:cubicBezTo>
                  <a:pt x="1290649" y="2447973"/>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43" name="Symbol zastępczy obrazu 16"/>
          <p:cNvSpPr>
            <a:spLocks noGrp="1"/>
          </p:cNvSpPr>
          <p:nvPr>
            <p:ph type="pic" sz="quarter" idx="16"/>
          </p:nvPr>
        </p:nvSpPr>
        <p:spPr>
          <a:xfrm>
            <a:off x="4955539" y="3696667"/>
            <a:ext cx="2850359" cy="2550777"/>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Tree>
    <p:extLst>
      <p:ext uri="{BB962C8B-B14F-4D97-AF65-F5344CB8AC3E}">
        <p14:creationId xmlns="" xmlns:p14="http://schemas.microsoft.com/office/powerpoint/2010/main" val="4145791108"/>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zy prostokątne obrazy z podpisami">
    <p:bg>
      <p:bgPr>
        <a:solidFill>
          <a:schemeClr val="bg2"/>
        </a:solidFill>
        <a:effectLst/>
      </p:bgPr>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7130DA6D-35FC-47F7-959D-6E05C7CF3D44}"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E614964-A691-4C41-9758-0AC425CA04E4}" type="slidenum">
              <a:rPr lang="pl-PL" smtClean="0"/>
              <a:pPr/>
              <a:t>‹#›</a:t>
            </a:fld>
            <a:endParaRPr lang="pl-PL"/>
          </a:p>
        </p:txBody>
      </p:sp>
      <p:sp>
        <p:nvSpPr>
          <p:cNvPr id="21" name="Dowolny kształt 20"/>
          <p:cNvSpPr>
            <a:spLocks/>
          </p:cNvSpPr>
          <p:nvPr/>
        </p:nvSpPr>
        <p:spPr bwMode="auto">
          <a:xfrm flipH="1">
            <a:off x="656034" y="304801"/>
            <a:ext cx="3781256"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2" name="Dowolny kształt 21"/>
          <p:cNvSpPr>
            <a:spLocks/>
          </p:cNvSpPr>
          <p:nvPr/>
        </p:nvSpPr>
        <p:spPr bwMode="auto">
          <a:xfrm flipH="1">
            <a:off x="705018" y="353513"/>
            <a:ext cx="3683285"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pl-PL" dirty="0"/>
          </a:p>
        </p:txBody>
      </p:sp>
      <p:sp>
        <p:nvSpPr>
          <p:cNvPr id="23" name="Dowolny kształt 22"/>
          <p:cNvSpPr>
            <a:spLocks/>
          </p:cNvSpPr>
          <p:nvPr/>
        </p:nvSpPr>
        <p:spPr bwMode="auto">
          <a:xfrm flipH="1">
            <a:off x="754006" y="399144"/>
            <a:ext cx="3585312"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39" name="Dowolny kształt 38"/>
          <p:cNvSpPr>
            <a:spLocks/>
          </p:cNvSpPr>
          <p:nvPr/>
        </p:nvSpPr>
        <p:spPr bwMode="auto">
          <a:xfrm>
            <a:off x="4685109" y="304801"/>
            <a:ext cx="3781256"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0" name="Dowolny kształt 39"/>
          <p:cNvSpPr>
            <a:spLocks/>
          </p:cNvSpPr>
          <p:nvPr/>
        </p:nvSpPr>
        <p:spPr bwMode="auto">
          <a:xfrm>
            <a:off x="4734094" y="353513"/>
            <a:ext cx="3683285"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pl-PL" dirty="0"/>
          </a:p>
        </p:txBody>
      </p:sp>
      <p:sp>
        <p:nvSpPr>
          <p:cNvPr id="41" name="Dowolny kształt 40"/>
          <p:cNvSpPr>
            <a:spLocks/>
          </p:cNvSpPr>
          <p:nvPr/>
        </p:nvSpPr>
        <p:spPr bwMode="auto">
          <a:xfrm>
            <a:off x="4783080" y="399144"/>
            <a:ext cx="3585312"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42" name="Dowolny kształt 41"/>
          <p:cNvSpPr>
            <a:spLocks/>
          </p:cNvSpPr>
          <p:nvPr/>
        </p:nvSpPr>
        <p:spPr bwMode="auto">
          <a:xfrm flipH="1" flipV="1">
            <a:off x="656034" y="3524251"/>
            <a:ext cx="3781256"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3" name="Dowolny kształt 42"/>
          <p:cNvSpPr>
            <a:spLocks/>
          </p:cNvSpPr>
          <p:nvPr/>
        </p:nvSpPr>
        <p:spPr bwMode="auto">
          <a:xfrm flipH="1" flipV="1">
            <a:off x="705018" y="3572963"/>
            <a:ext cx="3683285"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4" name="Dowolny kształt 43"/>
          <p:cNvSpPr>
            <a:spLocks/>
          </p:cNvSpPr>
          <p:nvPr/>
        </p:nvSpPr>
        <p:spPr bwMode="auto">
          <a:xfrm flipH="1" flipV="1">
            <a:off x="754006" y="3622250"/>
            <a:ext cx="3585312"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45" name="Dowolny kształt 44"/>
          <p:cNvSpPr>
            <a:spLocks/>
          </p:cNvSpPr>
          <p:nvPr/>
        </p:nvSpPr>
        <p:spPr bwMode="auto">
          <a:xfrm flipV="1">
            <a:off x="4685109" y="3524251"/>
            <a:ext cx="3781256" cy="298994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6" name="Dowolny kształt 45"/>
          <p:cNvSpPr>
            <a:spLocks/>
          </p:cNvSpPr>
          <p:nvPr/>
        </p:nvSpPr>
        <p:spPr bwMode="auto">
          <a:xfrm flipV="1">
            <a:off x="4734094" y="3572963"/>
            <a:ext cx="3683285" cy="289251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7" name="Dowolny kształt 46"/>
          <p:cNvSpPr>
            <a:spLocks/>
          </p:cNvSpPr>
          <p:nvPr/>
        </p:nvSpPr>
        <p:spPr bwMode="auto">
          <a:xfrm flipV="1">
            <a:off x="4783080" y="3622250"/>
            <a:ext cx="3585312" cy="279760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pl-PL" dirty="0"/>
          </a:p>
        </p:txBody>
      </p:sp>
      <p:sp>
        <p:nvSpPr>
          <p:cNvPr id="48" name="Symbol zastępczy obrazu 13"/>
          <p:cNvSpPr>
            <a:spLocks noGrp="1"/>
          </p:cNvSpPr>
          <p:nvPr>
            <p:ph type="pic" sz="quarter" idx="13"/>
          </p:nvPr>
        </p:nvSpPr>
        <p:spPr>
          <a:xfrm>
            <a:off x="800099" y="444864"/>
            <a:ext cx="3503294" cy="2692400"/>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49" name="Symbol zastępczy obrazu 13"/>
          <p:cNvSpPr>
            <a:spLocks noGrp="1"/>
          </p:cNvSpPr>
          <p:nvPr>
            <p:ph type="pic" sz="quarter" idx="15"/>
          </p:nvPr>
        </p:nvSpPr>
        <p:spPr>
          <a:xfrm>
            <a:off x="800099" y="3681730"/>
            <a:ext cx="3503294" cy="26924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50" name="Symbol zastępczy obrazu 13"/>
          <p:cNvSpPr>
            <a:spLocks noGrp="1"/>
          </p:cNvSpPr>
          <p:nvPr>
            <p:ph type="pic" sz="quarter" idx="16"/>
          </p:nvPr>
        </p:nvSpPr>
        <p:spPr>
          <a:xfrm>
            <a:off x="4819004" y="3681730"/>
            <a:ext cx="3503295" cy="26924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pl-PL" smtClean="0"/>
              <a:t>Kliknij ikonę, aby dodać obraz</a:t>
            </a:r>
            <a:endParaRPr lang="pl-PL" dirty="0"/>
          </a:p>
        </p:txBody>
      </p:sp>
      <p:sp>
        <p:nvSpPr>
          <p:cNvPr id="51" name="Prostokąt 54"/>
          <p:cNvSpPr/>
          <p:nvPr/>
        </p:nvSpPr>
        <p:spPr>
          <a:xfrm>
            <a:off x="4819004" y="444864"/>
            <a:ext cx="3503295" cy="2692400"/>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Symbol zastępczy tekstu 3"/>
          <p:cNvSpPr>
            <a:spLocks noGrp="1"/>
          </p:cNvSpPr>
          <p:nvPr>
            <p:ph type="body" sz="half" idx="2"/>
          </p:nvPr>
        </p:nvSpPr>
        <p:spPr>
          <a:xfrm>
            <a:off x="4970859" y="771306"/>
            <a:ext cx="3200401" cy="2039516"/>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 xmlns:p14="http://schemas.microsoft.com/office/powerpoint/2010/main" val="2701069734"/>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08" name="Grupa 109"/>
          <p:cNvGrpSpPr/>
          <p:nvPr/>
        </p:nvGrpSpPr>
        <p:grpSpPr>
          <a:xfrm>
            <a:off x="-184829" y="-241053"/>
            <a:ext cx="9530795" cy="7411363"/>
            <a:chOff x="-246438" y="-241054"/>
            <a:chExt cx="12707726" cy="7411363"/>
          </a:xfrm>
        </p:grpSpPr>
        <p:sp>
          <p:nvSpPr>
            <p:cNvPr id="7" name="Dowolny kształt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 name="Dowolny kształt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 name="Dowolny kształt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 name="Dowolny kształt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1" name="Dowolny kształt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2" name="Dowolny kształt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3" name="Dowolny kształt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4" name="Dowolny kształt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15" name="Dowolny kształt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Dowolny kształt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17" name="Dowolny kształt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Dowolny kształt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20" name="Dowolny kształt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Dowolny kształt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2" name="Dowolny kształt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3" name="Dowolny kształt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4" name="Dowolny kształt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5" name="Dowolny kształt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6" name="Dowolny kształt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7" name="Dowolny kształt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8" name="Dowolny kształt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9" name="Dowolny kształt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0" name="Dowolny kształt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1" name="Dowolny kształt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2" name="Dowolny kształt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3" name="Dowolny kształt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4" name="Dowolny kształt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5" name="Dowolny kształt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6" name="Dowolny kształt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7" name="Dowolny kształt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8" name="Dowolny kształt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9" name="Dowolny kształt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0" name="Dowolny kształt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1" name="Dowolny kształt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2" name="Dowolny kształt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3" name="Dowolny kształt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4" name="Dowolny kształt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5" name="Dowolny kształt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6" name="Dowolny kształt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7" name="Dowolny kształt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8" name="Dowolny kształt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9" name="Dowolny kształt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50" name="Dowolny kształt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1" name="Dowolny kształt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2" name="Dowolny kształt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3" name="Dowolny kształt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4" name="Dowolny kształt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5" name="Dowolny kształt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6" name="Dowolny kształt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7" name="Dowolny kształt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8" name="Dowolny kształt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9" name="Dowolny kształt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0" name="Dowolny kształt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61" name="Dowolny kształt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2" name="Dowolny kształt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3" name="Dowolny kształt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4" name="Dowolny kształt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5" name="Dowolny kształt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6" name="Dowolny kształt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67" name="Dowolny kształt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8" name="Dowolny kształt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69" name="Dowolny kształt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70" name="Dowolny kształt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1" name="Dowolny kształt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2" name="Dowolny kształt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3" name="Dowolny kształt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4" name="Dowolny kształt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5" name="Dowolny kształt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6" name="Dowolny kształt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7" name="Dowolny kształt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8" name="Dowolny kształt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79" name="Dowolny kształt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0" name="Dowolny kształt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1" name="Dowolny kształt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2" name="Dowolny kształt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3" name="Dowolny kształt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4" name="Dowolny kształt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5" name="Dowolny kształt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6" name="Dowolny kształt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7" name="Dowolny kształt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8" name="Dowolny kształt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9" name="Dowolny kształt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0" name="Dowolny kształt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1" name="Dowolny kształt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2" name="Dowolny kształt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3" name="Dowolny kształt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4" name="Dowolny kształt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5" name="Dowolny kształt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6" name="Dowolny kształt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7" name="Dowolny kształt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8" name="Dowolny kształt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99" name="Dowolny kształt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0" name="Dowolny kształt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1" name="Dowolny kształt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2" name="Dowolny kształt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3" name="Dowolny kształt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4" name="Dowolny kształt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5" name="Dowolny kształt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6" name="Dowolny kształt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7" name="Dowolny kształt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2" name="Symbol zastępczy tytułu 1"/>
          <p:cNvSpPr>
            <a:spLocks noGrp="1"/>
          </p:cNvSpPr>
          <p:nvPr>
            <p:ph type="title"/>
          </p:nvPr>
        </p:nvSpPr>
        <p:spPr>
          <a:xfrm>
            <a:off x="970359" y="456331"/>
            <a:ext cx="7200902" cy="1067669"/>
          </a:xfrm>
          <a:prstGeom prst="rect">
            <a:avLst/>
          </a:prstGeom>
        </p:spPr>
        <p:txBody>
          <a:bodyPr vert="horz" lIns="91440" tIns="45720" rIns="91440" bIns="45720" rtlCol="0" anchor="b">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971550" y="1676400"/>
            <a:ext cx="7199711" cy="4572000"/>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5519021" y="6563201"/>
            <a:ext cx="752160" cy="244476"/>
          </a:xfrm>
          <a:prstGeom prst="rect">
            <a:avLst/>
          </a:prstGeom>
        </p:spPr>
        <p:txBody>
          <a:bodyPr vert="horz" lIns="91440" tIns="45720" rIns="91440" bIns="45720" rtlCol="0" anchor="ctr"/>
          <a:lstStyle>
            <a:lvl1pPr algn="ctr">
              <a:defRPr sz="900">
                <a:solidFill>
                  <a:schemeClr val="tx1"/>
                </a:solidFill>
              </a:defRPr>
            </a:lvl1pPr>
          </a:lstStyle>
          <a:p>
            <a:fld id="{7130DA6D-35FC-47F7-959D-6E05C7CF3D44}" type="datetimeFigureOut">
              <a:rPr lang="pl-PL" smtClean="0"/>
              <a:pPr/>
              <a:t>2017-04-24</a:t>
            </a:fld>
            <a:endParaRPr lang="pl-PL"/>
          </a:p>
        </p:txBody>
      </p:sp>
      <p:sp>
        <p:nvSpPr>
          <p:cNvPr id="5" name="Symbol zastępczy stopki 4"/>
          <p:cNvSpPr>
            <a:spLocks noGrp="1"/>
          </p:cNvSpPr>
          <p:nvPr>
            <p:ph type="ftr" sz="quarter" idx="3"/>
          </p:nvPr>
        </p:nvSpPr>
        <p:spPr>
          <a:xfrm>
            <a:off x="970361" y="6563201"/>
            <a:ext cx="3086098" cy="244476"/>
          </a:xfrm>
          <a:prstGeom prst="rect">
            <a:avLst/>
          </a:prstGeom>
        </p:spPr>
        <p:txBody>
          <a:bodyPr vert="horz" lIns="91440" tIns="45720" rIns="91440" bIns="45720" rtlCol="0" anchor="ctr"/>
          <a:lstStyle>
            <a:lvl1pPr algn="l">
              <a:defRPr sz="900">
                <a:solidFill>
                  <a:schemeClr val="tx1"/>
                </a:solidFill>
              </a:defRPr>
            </a:lvl1pPr>
          </a:lstStyle>
          <a:p>
            <a:endParaRPr lang="pl-PL"/>
          </a:p>
        </p:txBody>
      </p:sp>
      <p:sp>
        <p:nvSpPr>
          <p:cNvPr id="6" name="Symbol zastępczy numeru slajdu 5"/>
          <p:cNvSpPr>
            <a:spLocks noGrp="1"/>
          </p:cNvSpPr>
          <p:nvPr>
            <p:ph type="sldNum" sz="quarter" idx="4"/>
          </p:nvPr>
        </p:nvSpPr>
        <p:spPr>
          <a:xfrm>
            <a:off x="7142558" y="6560791"/>
            <a:ext cx="456129" cy="246888"/>
          </a:xfrm>
          <a:prstGeom prst="rect">
            <a:avLst/>
          </a:prstGeom>
        </p:spPr>
        <p:txBody>
          <a:bodyPr vert="horz" lIns="91440" tIns="45720" rIns="91440" bIns="45720" rtlCol="0" anchor="ctr"/>
          <a:lstStyle>
            <a:lvl1pPr algn="ctr">
              <a:defRPr sz="900">
                <a:solidFill>
                  <a:schemeClr val="tx1"/>
                </a:solidFill>
              </a:defRPr>
            </a:lvl1pPr>
          </a:lstStyle>
          <a:p>
            <a:fld id="{0E614964-A691-4C41-9758-0AC425CA04E4}" type="slidenum">
              <a:rPr lang="pl-PL" smtClean="0"/>
              <a:pPr/>
              <a:t>‹#›</a:t>
            </a:fld>
            <a:endParaRPr lang="pl-PL"/>
          </a:p>
        </p:txBody>
      </p:sp>
    </p:spTree>
    <p:extLst>
      <p:ext uri="{BB962C8B-B14F-4D97-AF65-F5344CB8AC3E}">
        <p14:creationId xmlns=""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transition spd="slow">
    <p:circle/>
  </p:transition>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11268" name="Picture 4" descr="Podobny obraz"/>
          <p:cNvPicPr>
            <a:picLocks noChangeAspect="1" noChangeArrowheads="1"/>
          </p:cNvPicPr>
          <p:nvPr/>
        </p:nvPicPr>
        <p:blipFill>
          <a:blip r:embed="rId2" cstate="print">
            <a:lum bright="10000" contrast="10000"/>
          </a:blip>
          <a:srcRect/>
          <a:stretch>
            <a:fillRect/>
          </a:stretch>
        </p:blipFill>
        <p:spPr bwMode="auto">
          <a:xfrm>
            <a:off x="0" y="0"/>
            <a:ext cx="9684567" cy="6858000"/>
          </a:xfrm>
          <a:prstGeom prst="rect">
            <a:avLst/>
          </a:prstGeom>
          <a:noFill/>
        </p:spPr>
      </p:pic>
      <p:sp>
        <p:nvSpPr>
          <p:cNvPr id="6" name="pole tekstowe 5"/>
          <p:cNvSpPr txBox="1"/>
          <p:nvPr/>
        </p:nvSpPr>
        <p:spPr>
          <a:xfrm>
            <a:off x="928662" y="642918"/>
            <a:ext cx="7776864" cy="2308324"/>
          </a:xfrm>
          <a:prstGeom prst="rect">
            <a:avLst/>
          </a:prstGeom>
          <a:noFill/>
        </p:spPr>
        <p:txBody>
          <a:bodyPr wrap="square" rtlCol="0">
            <a:spAutoFit/>
          </a:bodyPr>
          <a:lstStyle/>
          <a:p>
            <a:pPr algn="ctr"/>
            <a:r>
              <a:rPr lang="pl-PL" sz="7200" b="1" dirty="0" err="1" smtClean="0">
                <a:solidFill>
                  <a:schemeClr val="bg1"/>
                </a:solidFill>
                <a:latin typeface="Informal Roman" pitchFamily="66" charset="0"/>
              </a:rPr>
              <a:t>Forestfireprotection</a:t>
            </a:r>
            <a:r>
              <a:rPr lang="pl-PL" sz="7200" b="1" dirty="0" smtClean="0">
                <a:solidFill>
                  <a:schemeClr val="bg1"/>
                </a:solidFill>
                <a:latin typeface="Informal Roman" pitchFamily="66" charset="0"/>
              </a:rPr>
              <a:t> </a:t>
            </a:r>
            <a:br>
              <a:rPr lang="pl-PL" sz="7200" b="1" dirty="0" smtClean="0">
                <a:solidFill>
                  <a:schemeClr val="bg1"/>
                </a:solidFill>
                <a:latin typeface="Informal Roman" pitchFamily="66" charset="0"/>
              </a:rPr>
            </a:br>
            <a:r>
              <a:rPr lang="pl-PL" sz="7200" b="1" dirty="0" err="1" smtClean="0">
                <a:solidFill>
                  <a:schemeClr val="bg1"/>
                </a:solidFill>
                <a:latin typeface="Informal Roman" pitchFamily="66" charset="0"/>
              </a:rPr>
              <a:t>in</a:t>
            </a:r>
            <a:r>
              <a:rPr lang="pl-PL" sz="7200" b="1" dirty="0" smtClean="0">
                <a:solidFill>
                  <a:schemeClr val="bg1"/>
                </a:solidFill>
                <a:latin typeface="Informal Roman" pitchFamily="66" charset="0"/>
              </a:rPr>
              <a:t> Poland and Europe </a:t>
            </a:r>
            <a:endParaRPr lang="pl-PL" sz="7200" b="1" dirty="0">
              <a:solidFill>
                <a:schemeClr val="bg1"/>
              </a:solidFill>
              <a:latin typeface="Informal Roman" pitchFamily="66" charset="0"/>
            </a:endParaRPr>
          </a:p>
        </p:txBody>
      </p:sp>
      <p:sp>
        <p:nvSpPr>
          <p:cNvPr id="7" name="pole tekstowe 6"/>
          <p:cNvSpPr txBox="1"/>
          <p:nvPr/>
        </p:nvSpPr>
        <p:spPr>
          <a:xfrm>
            <a:off x="2123728" y="1556792"/>
            <a:ext cx="4104456" cy="369332"/>
          </a:xfrm>
          <a:prstGeom prst="rect">
            <a:avLst/>
          </a:prstGeom>
          <a:noFill/>
        </p:spPr>
        <p:txBody>
          <a:bodyPr wrap="square" rtlCol="0">
            <a:spAutoFit/>
          </a:bodyPr>
          <a:lstStyle/>
          <a:p>
            <a:endParaRPr lang="pl-PL"/>
          </a:p>
        </p:txBody>
      </p:sp>
      <p:sp>
        <p:nvSpPr>
          <p:cNvPr id="9" name="Prostokąt 8"/>
          <p:cNvSpPr/>
          <p:nvPr/>
        </p:nvSpPr>
        <p:spPr>
          <a:xfrm>
            <a:off x="683568" y="6027003"/>
            <a:ext cx="8460432" cy="830997"/>
          </a:xfrm>
          <a:prstGeom prst="rect">
            <a:avLst/>
          </a:prstGeom>
        </p:spPr>
        <p:txBody>
          <a:bodyPr wrap="square">
            <a:spAutoFit/>
          </a:bodyPr>
          <a:lstStyle/>
          <a:p>
            <a:pPr algn="ctr"/>
            <a:r>
              <a:rPr lang="pl-PL" sz="2400" b="1" dirty="0" smtClean="0">
                <a:solidFill>
                  <a:schemeClr val="bg1"/>
                </a:solidFill>
                <a:latin typeface="Book Antiqua" pitchFamily="18" charset="0"/>
              </a:rPr>
              <a:t>„</a:t>
            </a:r>
            <a:r>
              <a:rPr lang="en-US" sz="2400" b="1" dirty="0" smtClean="0">
                <a:solidFill>
                  <a:schemeClr val="bg1"/>
                </a:solidFill>
                <a:latin typeface="Book Antiqua" pitchFamily="18" charset="0"/>
              </a:rPr>
              <a:t>You can lit a fire with </a:t>
            </a:r>
            <a:r>
              <a:rPr lang="pl-PL" sz="2400" b="1" dirty="0" smtClean="0">
                <a:solidFill>
                  <a:schemeClr val="bg1"/>
                </a:solidFill>
                <a:latin typeface="Book Antiqua" pitchFamily="18" charset="0"/>
              </a:rPr>
              <a:t>one </a:t>
            </a:r>
            <a:r>
              <a:rPr lang="en-US" sz="2400" b="1" dirty="0" smtClean="0">
                <a:solidFill>
                  <a:schemeClr val="bg1"/>
                </a:solidFill>
                <a:latin typeface="Book Antiqua" pitchFamily="18" charset="0"/>
              </a:rPr>
              <a:t>perk, but you can't extinguish it with one drop of water</a:t>
            </a:r>
            <a:r>
              <a:rPr lang="pl-PL" sz="2400" b="1" dirty="0" smtClean="0">
                <a:solidFill>
                  <a:schemeClr val="bg1"/>
                </a:solidFill>
                <a:latin typeface="Book Antiqua" pitchFamily="18" charset="0"/>
              </a:rPr>
              <a:t>…”</a:t>
            </a:r>
            <a:endParaRPr lang="pl-PL" sz="2400" b="1" dirty="0">
              <a:solidFill>
                <a:schemeClr val="bg1"/>
              </a:solidFill>
              <a:latin typeface="Book Antiqua"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odobny obraz"/>
          <p:cNvPicPr>
            <a:picLocks noChangeAspect="1" noChangeArrowheads="1"/>
          </p:cNvPicPr>
          <p:nvPr/>
        </p:nvPicPr>
        <p:blipFill>
          <a:blip r:embed="rId2" cstate="print"/>
          <a:srcRect/>
          <a:stretch>
            <a:fillRect/>
          </a:stretch>
        </p:blipFill>
        <p:spPr bwMode="auto">
          <a:xfrm>
            <a:off x="-468560" y="0"/>
            <a:ext cx="10369152" cy="6858000"/>
          </a:xfrm>
          <a:prstGeom prst="rect">
            <a:avLst/>
          </a:prstGeom>
          <a:noFill/>
        </p:spPr>
      </p:pic>
      <p:sp>
        <p:nvSpPr>
          <p:cNvPr id="4" name="pole tekstowe 3"/>
          <p:cNvSpPr txBox="1"/>
          <p:nvPr/>
        </p:nvSpPr>
        <p:spPr>
          <a:xfrm>
            <a:off x="1403648" y="332656"/>
            <a:ext cx="6840760" cy="646331"/>
          </a:xfrm>
          <a:prstGeom prst="rect">
            <a:avLst/>
          </a:prstGeom>
          <a:noFill/>
        </p:spPr>
        <p:txBody>
          <a:bodyPr wrap="square" rtlCol="0">
            <a:spAutoFit/>
          </a:bodyPr>
          <a:lstStyle/>
          <a:p>
            <a:pPr algn="ctr"/>
            <a:r>
              <a:rPr lang="pl-PL" sz="3600" b="1" dirty="0" err="1" smtClean="0">
                <a:solidFill>
                  <a:schemeClr val="bg1"/>
                </a:solidFill>
                <a:effectLst>
                  <a:outerShdw blurRad="38100" dist="38100" dir="2700000" algn="tl">
                    <a:srgbClr val="000000">
                      <a:alpha val="43137"/>
                    </a:srgbClr>
                  </a:outerShdw>
                </a:effectLst>
                <a:latin typeface="Book Antiqua" pitchFamily="18" charset="0"/>
              </a:rPr>
              <a:t>Ways</a:t>
            </a:r>
            <a:r>
              <a:rPr lang="pl-PL" sz="3600" b="1" dirty="0" smtClean="0">
                <a:solidFill>
                  <a:schemeClr val="bg1"/>
                </a:solidFill>
                <a:effectLst>
                  <a:outerShdw blurRad="38100" dist="38100" dir="2700000" algn="tl">
                    <a:srgbClr val="000000">
                      <a:alpha val="43137"/>
                    </a:srgbClr>
                  </a:outerShdw>
                </a:effectLst>
                <a:latin typeface="Book Antiqua" pitchFamily="18" charset="0"/>
              </a:rPr>
              <a:t> to </a:t>
            </a:r>
            <a:r>
              <a:rPr lang="pl-PL" sz="3600" b="1" dirty="0" err="1" smtClean="0">
                <a:solidFill>
                  <a:schemeClr val="bg1"/>
                </a:solidFill>
                <a:effectLst>
                  <a:outerShdw blurRad="38100" dist="38100" dir="2700000" algn="tl">
                    <a:srgbClr val="000000">
                      <a:alpha val="43137"/>
                    </a:srgbClr>
                  </a:outerShdw>
                </a:effectLst>
                <a:latin typeface="Book Antiqua" pitchFamily="18" charset="0"/>
              </a:rPr>
              <a:t>prevent</a:t>
            </a:r>
            <a:r>
              <a:rPr lang="pl-PL" sz="3600" b="1" dirty="0" smtClean="0">
                <a:solidFill>
                  <a:schemeClr val="bg1"/>
                </a:solidFill>
                <a:effectLst>
                  <a:outerShdw blurRad="38100" dist="38100" dir="2700000" algn="tl">
                    <a:srgbClr val="000000">
                      <a:alpha val="43137"/>
                    </a:srgbClr>
                  </a:outerShdw>
                </a:effectLst>
                <a:latin typeface="Book Antiqua" pitchFamily="18" charset="0"/>
              </a:rPr>
              <a:t> a </a:t>
            </a:r>
            <a:r>
              <a:rPr lang="pl-PL" sz="3600" b="1" dirty="0" err="1" smtClean="0">
                <a:solidFill>
                  <a:schemeClr val="bg1"/>
                </a:solidFill>
                <a:effectLst>
                  <a:outerShdw blurRad="38100" dist="38100" dir="2700000" algn="tl">
                    <a:srgbClr val="000000">
                      <a:alpha val="43137"/>
                    </a:srgbClr>
                  </a:outerShdw>
                </a:effectLst>
                <a:latin typeface="Book Antiqua" pitchFamily="18" charset="0"/>
              </a:rPr>
              <a:t>fire</a:t>
            </a:r>
            <a:r>
              <a:rPr lang="pl-PL" sz="3600" b="1" dirty="0" smtClean="0">
                <a:solidFill>
                  <a:schemeClr val="bg1"/>
                </a:solidFill>
                <a:effectLst>
                  <a:outerShdw blurRad="38100" dist="38100" dir="2700000" algn="tl">
                    <a:srgbClr val="000000">
                      <a:alpha val="43137"/>
                    </a:srgbClr>
                  </a:outerShdw>
                </a:effectLst>
                <a:latin typeface="Book Antiqua" pitchFamily="18" charset="0"/>
              </a:rPr>
              <a:t>:</a:t>
            </a:r>
          </a:p>
        </p:txBody>
      </p:sp>
      <p:sp>
        <p:nvSpPr>
          <p:cNvPr id="5" name="pole tekstowe 4"/>
          <p:cNvSpPr txBox="1"/>
          <p:nvPr/>
        </p:nvSpPr>
        <p:spPr>
          <a:xfrm>
            <a:off x="323528" y="1268760"/>
            <a:ext cx="6480720" cy="1477328"/>
          </a:xfrm>
          <a:prstGeom prst="rect">
            <a:avLst/>
          </a:prstGeom>
          <a:noFill/>
        </p:spPr>
        <p:txBody>
          <a:bodyPr wrap="square" rtlCol="0">
            <a:spAutoFit/>
          </a:bodyPr>
          <a:lstStyle/>
          <a:p>
            <a:pPr algn="ctr"/>
            <a:r>
              <a:rPr lang="pl-PL" b="1" dirty="0" err="1" smtClean="0">
                <a:solidFill>
                  <a:schemeClr val="bg1"/>
                </a:solidFill>
                <a:latin typeface="Book Antiqua" pitchFamily="18" charset="0"/>
              </a:rPr>
              <a:t>Fires</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are</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mostly</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caused</a:t>
            </a:r>
            <a:r>
              <a:rPr lang="pl-PL" b="1" dirty="0" smtClean="0">
                <a:solidFill>
                  <a:schemeClr val="bg1"/>
                </a:solidFill>
                <a:latin typeface="Book Antiqua" pitchFamily="18" charset="0"/>
              </a:rPr>
              <a:t> by </a:t>
            </a:r>
            <a:r>
              <a:rPr lang="pl-PL" b="1" dirty="0" err="1" smtClean="0">
                <a:solidFill>
                  <a:schemeClr val="bg1"/>
                </a:solidFill>
                <a:latin typeface="Book Antiqua" pitchFamily="18" charset="0"/>
              </a:rPr>
              <a:t>irresponsible</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actions</a:t>
            </a:r>
            <a:r>
              <a:rPr lang="pl-PL" b="1" dirty="0" smtClean="0">
                <a:solidFill>
                  <a:schemeClr val="bg1"/>
                </a:solidFill>
                <a:latin typeface="Book Antiqua" pitchFamily="18" charset="0"/>
              </a:rPr>
              <a:t> of </a:t>
            </a:r>
            <a:r>
              <a:rPr lang="pl-PL" b="1" dirty="0" err="1" smtClean="0">
                <a:solidFill>
                  <a:schemeClr val="bg1"/>
                </a:solidFill>
                <a:latin typeface="Book Antiqua" pitchFamily="18" charset="0"/>
              </a:rPr>
              <a:t>people</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This</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is</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why</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the</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best</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way</a:t>
            </a:r>
            <a:r>
              <a:rPr lang="pl-PL" b="1" dirty="0" smtClean="0">
                <a:solidFill>
                  <a:schemeClr val="bg1"/>
                </a:solidFill>
                <a:latin typeface="Book Antiqua" pitchFamily="18" charset="0"/>
              </a:rPr>
              <a:t> to stop </a:t>
            </a:r>
            <a:r>
              <a:rPr lang="pl-PL" b="1" dirty="0" err="1" smtClean="0">
                <a:solidFill>
                  <a:schemeClr val="bg1"/>
                </a:solidFill>
                <a:latin typeface="Book Antiqua" pitchFamily="18" charset="0"/>
              </a:rPr>
              <a:t>them</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is</a:t>
            </a:r>
            <a:r>
              <a:rPr lang="pl-PL" b="1" dirty="0" smtClean="0">
                <a:solidFill>
                  <a:schemeClr val="bg1"/>
                </a:solidFill>
                <a:latin typeface="Book Antiqua" pitchFamily="18" charset="0"/>
              </a:rPr>
              <a:t> to make </a:t>
            </a:r>
            <a:r>
              <a:rPr lang="pl-PL" b="1" dirty="0" err="1" smtClean="0">
                <a:solidFill>
                  <a:schemeClr val="bg1"/>
                </a:solidFill>
                <a:latin typeface="Book Antiqua" pitchFamily="18" charset="0"/>
              </a:rPr>
              <a:t>people</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obey</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rules</a:t>
            </a:r>
            <a:r>
              <a:rPr lang="pl-PL" b="1" dirty="0" smtClean="0">
                <a:solidFill>
                  <a:schemeClr val="bg1"/>
                </a:solidFill>
                <a:latin typeface="Book Antiqua" pitchFamily="18" charset="0"/>
              </a:rPr>
              <a:t> of </a:t>
            </a:r>
            <a:r>
              <a:rPr lang="pl-PL" b="1" dirty="0" err="1" smtClean="0">
                <a:solidFill>
                  <a:schemeClr val="bg1"/>
                </a:solidFill>
                <a:latin typeface="Book Antiqua" pitchFamily="18" charset="0"/>
              </a:rPr>
              <a:t>the</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safety</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in</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forests</a:t>
            </a:r>
            <a:r>
              <a:rPr lang="pl-PL" b="1" dirty="0" smtClean="0">
                <a:solidFill>
                  <a:schemeClr val="bg1"/>
                </a:solidFill>
                <a:latin typeface="Book Antiqua" pitchFamily="18" charset="0"/>
              </a:rPr>
              <a:t> (for </a:t>
            </a:r>
            <a:r>
              <a:rPr lang="pl-PL" b="1" dirty="0" err="1" smtClean="0">
                <a:solidFill>
                  <a:schemeClr val="bg1"/>
                </a:solidFill>
                <a:latin typeface="Book Antiqua" pitchFamily="18" charset="0"/>
              </a:rPr>
              <a:t>example</a:t>
            </a:r>
            <a:r>
              <a:rPr lang="pl-PL" b="1" dirty="0" smtClean="0">
                <a:solidFill>
                  <a:schemeClr val="bg1"/>
                </a:solidFill>
                <a:latin typeface="Book Antiqua" pitchFamily="18" charset="0"/>
              </a:rPr>
              <a:t>: </a:t>
            </a:r>
            <a:r>
              <a:rPr lang="pl-PL" b="1" dirty="0" err="1" smtClean="0">
                <a:solidFill>
                  <a:schemeClr val="bg1"/>
                </a:solidFill>
                <a:latin typeface="Book Antiqua" pitchFamily="18" charset="0"/>
              </a:rPr>
              <a:t>prohibition</a:t>
            </a:r>
            <a:r>
              <a:rPr lang="pl-PL" b="1" dirty="0" smtClean="0">
                <a:solidFill>
                  <a:schemeClr val="bg1"/>
                </a:solidFill>
                <a:latin typeface="Book Antiqua" pitchFamily="18" charset="0"/>
              </a:rPr>
              <a:t> of </a:t>
            </a:r>
            <a:r>
              <a:rPr lang="pl-PL" b="1" dirty="0" err="1" smtClean="0">
                <a:solidFill>
                  <a:schemeClr val="bg1"/>
                </a:solidFill>
                <a:latin typeface="Book Antiqua" pitchFamily="18" charset="0"/>
              </a:rPr>
              <a:t>starting</a:t>
            </a:r>
            <a:r>
              <a:rPr lang="pl-PL" b="1" dirty="0" smtClean="0">
                <a:solidFill>
                  <a:schemeClr val="bg1"/>
                </a:solidFill>
                <a:latin typeface="Book Antiqua" pitchFamily="18" charset="0"/>
              </a:rPr>
              <a:t> a </a:t>
            </a:r>
            <a:r>
              <a:rPr lang="pl-PL" b="1" dirty="0" err="1" smtClean="0">
                <a:solidFill>
                  <a:schemeClr val="bg1"/>
                </a:solidFill>
                <a:latin typeface="Book Antiqua" pitchFamily="18" charset="0"/>
              </a:rPr>
              <a:t>bonfire</a:t>
            </a:r>
            <a:r>
              <a:rPr lang="pl-PL" b="1" dirty="0" smtClean="0">
                <a:solidFill>
                  <a:schemeClr val="bg1"/>
                </a:solidFill>
                <a:latin typeface="Book Antiqua" pitchFamily="18" charset="0"/>
              </a:rPr>
              <a:t>)</a:t>
            </a:r>
          </a:p>
          <a:p>
            <a:pPr algn="ctr"/>
            <a:endParaRPr lang="pl-PL" b="1" dirty="0">
              <a:solidFill>
                <a:schemeClr val="bg1"/>
              </a:solidFill>
              <a:latin typeface="Book Antiqua" pitchFamily="18" charset="0"/>
            </a:endParaRPr>
          </a:p>
        </p:txBody>
      </p:sp>
      <p:sp>
        <p:nvSpPr>
          <p:cNvPr id="6" name="pole tekstowe 5"/>
          <p:cNvSpPr txBox="1"/>
          <p:nvPr/>
        </p:nvSpPr>
        <p:spPr>
          <a:xfrm>
            <a:off x="2987824" y="2636912"/>
            <a:ext cx="5868144" cy="1323439"/>
          </a:xfrm>
          <a:prstGeom prst="rect">
            <a:avLst/>
          </a:prstGeom>
          <a:noFill/>
        </p:spPr>
        <p:txBody>
          <a:bodyPr wrap="square" rtlCol="0">
            <a:spAutoFit/>
          </a:bodyPr>
          <a:lstStyle/>
          <a:p>
            <a:pPr algn="ctr"/>
            <a:r>
              <a:rPr lang="pl-PL" sz="2000" b="1" dirty="0" err="1" smtClean="0">
                <a:solidFill>
                  <a:schemeClr val="bg1"/>
                </a:solidFill>
                <a:latin typeface="Book Antiqua" pitchFamily="18" charset="0"/>
              </a:rPr>
              <a:t>It</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is</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also</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important</a:t>
            </a:r>
            <a:r>
              <a:rPr lang="pl-PL" sz="2000" b="1" dirty="0" smtClean="0">
                <a:solidFill>
                  <a:schemeClr val="bg1"/>
                </a:solidFill>
                <a:latin typeface="Book Antiqua" pitchFamily="18" charset="0"/>
              </a:rPr>
              <a:t> for a </a:t>
            </a:r>
            <a:r>
              <a:rPr lang="pl-PL" sz="2000" b="1" dirty="0" err="1" smtClean="0">
                <a:solidFill>
                  <a:schemeClr val="bg1"/>
                </a:solidFill>
                <a:latin typeface="Book Antiqua" pitchFamily="18" charset="0"/>
              </a:rPr>
              <a:t>firefighters</a:t>
            </a:r>
            <a:r>
              <a:rPr lang="pl-PL" sz="2000" b="1" dirty="0" smtClean="0">
                <a:solidFill>
                  <a:schemeClr val="bg1"/>
                </a:solidFill>
                <a:latin typeface="Book Antiqua" pitchFamily="18" charset="0"/>
              </a:rPr>
              <a:t> to </a:t>
            </a:r>
            <a:r>
              <a:rPr lang="pl-PL" sz="2000" b="1" dirty="0" err="1" smtClean="0">
                <a:solidFill>
                  <a:schemeClr val="bg1"/>
                </a:solidFill>
                <a:latin typeface="Book Antiqua" pitchFamily="18" charset="0"/>
              </a:rPr>
              <a:t>have</a:t>
            </a:r>
            <a:r>
              <a:rPr lang="pl-PL" sz="2000" b="1" dirty="0" smtClean="0">
                <a:solidFill>
                  <a:schemeClr val="bg1"/>
                </a:solidFill>
                <a:latin typeface="Book Antiqua" pitchFamily="18" charset="0"/>
              </a:rPr>
              <a:t> a </a:t>
            </a:r>
            <a:r>
              <a:rPr lang="pl-PL" sz="2000" b="1" dirty="0" err="1" smtClean="0">
                <a:solidFill>
                  <a:schemeClr val="bg1"/>
                </a:solidFill>
                <a:latin typeface="Book Antiqua" pitchFamily="18" charset="0"/>
              </a:rPr>
              <a:t>special</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equipment</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which</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would</a:t>
            </a:r>
            <a:r>
              <a:rPr lang="pl-PL" sz="2000" b="1" dirty="0" smtClean="0">
                <a:solidFill>
                  <a:schemeClr val="bg1"/>
                </a:solidFill>
                <a:latin typeface="Book Antiqua" pitchFamily="18" charset="0"/>
              </a:rPr>
              <a:t> help </a:t>
            </a:r>
            <a:r>
              <a:rPr lang="pl-PL" sz="2000" b="1" dirty="0" err="1" smtClean="0">
                <a:solidFill>
                  <a:schemeClr val="bg1"/>
                </a:solidFill>
                <a:latin typeface="Book Antiqua" pitchFamily="18" charset="0"/>
              </a:rPr>
              <a:t>them</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locate</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fire</a:t>
            </a:r>
            <a:r>
              <a:rPr lang="pl-PL" sz="2000" b="1" dirty="0" smtClean="0">
                <a:solidFill>
                  <a:schemeClr val="bg1"/>
                </a:solidFill>
                <a:latin typeface="Book Antiqua" pitchFamily="18" charset="0"/>
              </a:rPr>
              <a:t> as </a:t>
            </a:r>
            <a:r>
              <a:rPr lang="pl-PL" sz="2000" b="1" dirty="0" err="1" smtClean="0">
                <a:solidFill>
                  <a:schemeClr val="bg1"/>
                </a:solidFill>
                <a:latin typeface="Book Antiqua" pitchFamily="18" charset="0"/>
              </a:rPr>
              <a:t>quickly</a:t>
            </a:r>
            <a:r>
              <a:rPr lang="pl-PL" sz="2000" b="1" dirty="0" smtClean="0">
                <a:solidFill>
                  <a:schemeClr val="bg1"/>
                </a:solidFill>
                <a:latin typeface="Book Antiqua" pitchFamily="18" charset="0"/>
              </a:rPr>
              <a:t> as </a:t>
            </a:r>
            <a:r>
              <a:rPr lang="pl-PL" sz="2000" b="1" dirty="0" err="1" smtClean="0">
                <a:solidFill>
                  <a:schemeClr val="bg1"/>
                </a:solidFill>
                <a:latin typeface="Book Antiqua" pitchFamily="18" charset="0"/>
              </a:rPr>
              <a:t>possible</a:t>
            </a:r>
            <a:r>
              <a:rPr lang="pl-PL" sz="2000" b="1" dirty="0" smtClean="0">
                <a:solidFill>
                  <a:schemeClr val="bg1"/>
                </a:solidFill>
                <a:latin typeface="Book Antiqua" pitchFamily="18" charset="0"/>
              </a:rPr>
              <a:t>, so </a:t>
            </a:r>
            <a:r>
              <a:rPr lang="pl-PL" sz="2000" b="1" dirty="0" err="1" smtClean="0">
                <a:solidFill>
                  <a:schemeClr val="bg1"/>
                </a:solidFill>
                <a:latin typeface="Book Antiqua" pitchFamily="18" charset="0"/>
              </a:rPr>
              <a:t>it</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won’t</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spread</a:t>
            </a:r>
            <a:r>
              <a:rPr lang="pl-PL" sz="2000" b="1" dirty="0" smtClean="0">
                <a:solidFill>
                  <a:schemeClr val="bg1"/>
                </a:solidFill>
                <a:latin typeface="Book Antiqua" pitchFamily="18" charset="0"/>
              </a:rPr>
              <a:t> on </a:t>
            </a:r>
            <a:r>
              <a:rPr lang="pl-PL" sz="2000" b="1" dirty="0" err="1" smtClean="0">
                <a:solidFill>
                  <a:schemeClr val="bg1"/>
                </a:solidFill>
                <a:latin typeface="Book Antiqua" pitchFamily="18" charset="0"/>
              </a:rPr>
              <a:t>bigger</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area</a:t>
            </a:r>
            <a:endParaRPr lang="pl-PL" sz="2000" b="1" dirty="0">
              <a:solidFill>
                <a:schemeClr val="bg1"/>
              </a:solidFill>
              <a:latin typeface="Book Antiqua" pitchFamily="18" charset="0"/>
            </a:endParaRPr>
          </a:p>
        </p:txBody>
      </p:sp>
      <p:sp>
        <p:nvSpPr>
          <p:cNvPr id="7" name="pole tekstowe 6"/>
          <p:cNvSpPr txBox="1"/>
          <p:nvPr/>
        </p:nvSpPr>
        <p:spPr>
          <a:xfrm>
            <a:off x="899592" y="4293096"/>
            <a:ext cx="5400600" cy="707886"/>
          </a:xfrm>
          <a:prstGeom prst="rect">
            <a:avLst/>
          </a:prstGeom>
          <a:noFill/>
        </p:spPr>
        <p:txBody>
          <a:bodyPr wrap="square" rtlCol="0">
            <a:spAutoFit/>
          </a:bodyPr>
          <a:lstStyle/>
          <a:p>
            <a:pPr algn="ctr"/>
            <a:r>
              <a:rPr lang="pl-PL" sz="2000" b="1" u="sng" dirty="0" smtClean="0">
                <a:solidFill>
                  <a:schemeClr val="bg1"/>
                </a:solidFill>
                <a:latin typeface="Book Antiqua" pitchFamily="18" charset="0"/>
              </a:rPr>
              <a:t>We </a:t>
            </a:r>
            <a:r>
              <a:rPr lang="pl-PL" sz="2000" b="1" u="sng" dirty="0" err="1" smtClean="0">
                <a:solidFill>
                  <a:schemeClr val="bg1"/>
                </a:solidFill>
                <a:latin typeface="Book Antiqua" pitchFamily="18" charset="0"/>
              </a:rPr>
              <a:t>should</a:t>
            </a:r>
            <a:r>
              <a:rPr lang="pl-PL" sz="2000" b="1" u="sng" dirty="0" smtClean="0">
                <a:solidFill>
                  <a:schemeClr val="bg1"/>
                </a:solidFill>
                <a:latin typeface="Book Antiqua" pitchFamily="18" charset="0"/>
              </a:rPr>
              <a:t> </a:t>
            </a:r>
            <a:r>
              <a:rPr lang="pl-PL" sz="2000" b="1" u="sng" dirty="0" err="1" smtClean="0">
                <a:solidFill>
                  <a:schemeClr val="bg1"/>
                </a:solidFill>
                <a:latin typeface="Book Antiqua" pitchFamily="18" charset="0"/>
              </a:rPr>
              <a:t>also</a:t>
            </a:r>
            <a:r>
              <a:rPr lang="pl-PL" sz="2000" b="1" u="sng" dirty="0" smtClean="0">
                <a:solidFill>
                  <a:schemeClr val="bg1"/>
                </a:solidFill>
                <a:latin typeface="Book Antiqua" pitchFamily="18" charset="0"/>
              </a:rPr>
              <a:t> stop </a:t>
            </a:r>
            <a:r>
              <a:rPr lang="pl-PL" sz="2000" b="1" u="sng" dirty="0" err="1" smtClean="0">
                <a:solidFill>
                  <a:schemeClr val="bg1"/>
                </a:solidFill>
                <a:latin typeface="Book Antiqua" pitchFamily="18" charset="0"/>
              </a:rPr>
              <a:t>building</a:t>
            </a:r>
            <a:r>
              <a:rPr lang="pl-PL" sz="2000" b="1" u="sng" dirty="0" smtClean="0">
                <a:solidFill>
                  <a:schemeClr val="bg1"/>
                </a:solidFill>
                <a:latin typeface="Book Antiqua" pitchFamily="18" charset="0"/>
              </a:rPr>
              <a:t> </a:t>
            </a:r>
            <a:r>
              <a:rPr lang="pl-PL" sz="2000" b="1" u="sng" dirty="0" err="1" smtClean="0">
                <a:solidFill>
                  <a:schemeClr val="bg1"/>
                </a:solidFill>
                <a:latin typeface="Book Antiqua" pitchFamily="18" charset="0"/>
              </a:rPr>
              <a:t>train</a:t>
            </a:r>
            <a:r>
              <a:rPr lang="pl-PL" sz="2000" b="1" u="sng" dirty="0" smtClean="0">
                <a:solidFill>
                  <a:schemeClr val="bg1"/>
                </a:solidFill>
                <a:latin typeface="Book Antiqua" pitchFamily="18" charset="0"/>
              </a:rPr>
              <a:t> </a:t>
            </a:r>
            <a:r>
              <a:rPr lang="pl-PL" sz="2000" b="1" u="sng" dirty="0" err="1" smtClean="0">
                <a:solidFill>
                  <a:schemeClr val="bg1"/>
                </a:solidFill>
                <a:latin typeface="Book Antiqua" pitchFamily="18" charset="0"/>
              </a:rPr>
              <a:t>tracks</a:t>
            </a:r>
            <a:r>
              <a:rPr lang="pl-PL" sz="2000" b="1" u="sng" dirty="0" smtClean="0">
                <a:solidFill>
                  <a:schemeClr val="bg1"/>
                </a:solidFill>
                <a:latin typeface="Book Antiqua" pitchFamily="18" charset="0"/>
              </a:rPr>
              <a:t> </a:t>
            </a:r>
            <a:r>
              <a:rPr lang="pl-PL" sz="2000" b="1" u="sng" dirty="0" err="1" smtClean="0">
                <a:solidFill>
                  <a:schemeClr val="bg1"/>
                </a:solidFill>
                <a:latin typeface="Book Antiqua" pitchFamily="18" charset="0"/>
              </a:rPr>
              <a:t>next</a:t>
            </a:r>
            <a:r>
              <a:rPr lang="pl-PL" sz="2000" b="1" u="sng" dirty="0" smtClean="0">
                <a:solidFill>
                  <a:schemeClr val="bg1"/>
                </a:solidFill>
                <a:latin typeface="Book Antiqua" pitchFamily="18" charset="0"/>
              </a:rPr>
              <a:t> to </a:t>
            </a:r>
            <a:r>
              <a:rPr lang="pl-PL" sz="2000" b="1" u="sng" dirty="0" err="1" smtClean="0">
                <a:solidFill>
                  <a:schemeClr val="bg1"/>
                </a:solidFill>
                <a:latin typeface="Book Antiqua" pitchFamily="18" charset="0"/>
              </a:rPr>
              <a:t>the</a:t>
            </a:r>
            <a:r>
              <a:rPr lang="pl-PL" sz="2000" b="1" u="sng" dirty="0" smtClean="0">
                <a:solidFill>
                  <a:schemeClr val="bg1"/>
                </a:solidFill>
                <a:latin typeface="Book Antiqua" pitchFamily="18" charset="0"/>
              </a:rPr>
              <a:t> </a:t>
            </a:r>
            <a:r>
              <a:rPr lang="pl-PL" sz="2000" b="1" u="sng" dirty="0" err="1" smtClean="0">
                <a:solidFill>
                  <a:schemeClr val="bg1"/>
                </a:solidFill>
                <a:latin typeface="Book Antiqua" pitchFamily="18" charset="0"/>
              </a:rPr>
              <a:t>woods</a:t>
            </a:r>
            <a:r>
              <a:rPr lang="pl-PL" sz="2000" b="1" u="sng" dirty="0" smtClean="0">
                <a:solidFill>
                  <a:schemeClr val="bg1"/>
                </a:solidFill>
                <a:latin typeface="Book Antiqua" pitchFamily="18" charset="0"/>
              </a:rPr>
              <a:t>!</a:t>
            </a:r>
            <a:endParaRPr lang="pl-PL" sz="2000" b="1" u="sng" dirty="0">
              <a:solidFill>
                <a:schemeClr val="bg1"/>
              </a:solidFill>
              <a:latin typeface="Book Antiqua" pitchFamily="18" charset="0"/>
            </a:endParaRPr>
          </a:p>
        </p:txBody>
      </p:sp>
      <p:sp>
        <p:nvSpPr>
          <p:cNvPr id="4098" name="AutoShape 2" descr="Znalezione obrazy dla zapytania fla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sp>
        <p:nvSpPr>
          <p:cNvPr id="39938" name="AutoShape 2" descr="Znalezione obrazy dla zapytania drzewo bez liści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9940" name="AutoShape 4" descr="Znalezione obrazy dla zapytania drzewo bez liści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9942" name="Picture 6" descr="Znalezione obrazy dla zapytania drzewo bez liści png"/>
          <p:cNvPicPr>
            <a:picLocks noChangeAspect="1" noChangeArrowheads="1"/>
          </p:cNvPicPr>
          <p:nvPr/>
        </p:nvPicPr>
        <p:blipFill>
          <a:blip r:embed="rId2" cstate="print"/>
          <a:srcRect/>
          <a:stretch>
            <a:fillRect/>
          </a:stretch>
        </p:blipFill>
        <p:spPr bwMode="auto">
          <a:xfrm>
            <a:off x="-324544" y="-243408"/>
            <a:ext cx="11137999" cy="7101408"/>
          </a:xfrm>
          <a:prstGeom prst="rect">
            <a:avLst/>
          </a:prstGeom>
          <a:noFill/>
        </p:spPr>
      </p:pic>
      <p:sp>
        <p:nvSpPr>
          <p:cNvPr id="7" name="Prostokąt 6"/>
          <p:cNvSpPr/>
          <p:nvPr/>
        </p:nvSpPr>
        <p:spPr>
          <a:xfrm>
            <a:off x="0" y="332656"/>
            <a:ext cx="7452320" cy="1631216"/>
          </a:xfrm>
          <a:prstGeom prst="rect">
            <a:avLst/>
          </a:prstGeom>
        </p:spPr>
        <p:txBody>
          <a:bodyPr wrap="square">
            <a:spAutoFit/>
          </a:bodyPr>
          <a:lstStyle/>
          <a:p>
            <a:pPr algn="ctr"/>
            <a:r>
              <a:rPr lang="en-US" sz="2000" dirty="0" smtClean="0">
                <a:solidFill>
                  <a:srgbClr val="C00000"/>
                </a:solidFill>
                <a:latin typeface="Book Antiqua" pitchFamily="18" charset="0"/>
              </a:rPr>
              <a:t>It is hard to talk about accurate fire statistics. Currently, everything is being done to minimize forest fires. In 2014, 5245 forest fires were registered (in 2013 - 4883) and 2690 hectares of forest stands were burned, 1401 ha more than in the previous year. </a:t>
            </a:r>
            <a:endParaRPr lang="pl-PL" sz="2000" dirty="0">
              <a:solidFill>
                <a:srgbClr val="C00000"/>
              </a:solidFill>
              <a:latin typeface="Book Antiqua" pitchFamily="18" charset="0"/>
            </a:endParaRPr>
          </a:p>
        </p:txBody>
      </p:sp>
      <p:sp>
        <p:nvSpPr>
          <p:cNvPr id="10" name="Prostokąt 9"/>
          <p:cNvSpPr/>
          <p:nvPr/>
        </p:nvSpPr>
        <p:spPr>
          <a:xfrm>
            <a:off x="0" y="2204864"/>
            <a:ext cx="6048672" cy="2246769"/>
          </a:xfrm>
          <a:prstGeom prst="rect">
            <a:avLst/>
          </a:prstGeom>
        </p:spPr>
        <p:txBody>
          <a:bodyPr wrap="square">
            <a:spAutoFit/>
          </a:bodyPr>
          <a:lstStyle/>
          <a:p>
            <a:pPr algn="ctr"/>
            <a:r>
              <a:rPr lang="en-US" sz="2000" dirty="0" smtClean="0">
                <a:solidFill>
                  <a:srgbClr val="C00000"/>
                </a:solidFill>
                <a:latin typeface="Book Antiqua" pitchFamily="18" charset="0"/>
              </a:rPr>
              <a:t>Unfortunately, in recent years, there has been an increase in the risk of fire and the resulting number of fires and affected areas. This is due to the occurrence of extreme meteorological conditions. Occurrence of warm, often snowless winters, extends the period originally considered non-flammable</a:t>
            </a:r>
            <a:r>
              <a:rPr lang="pl-PL" sz="2000" dirty="0" smtClean="0">
                <a:solidFill>
                  <a:srgbClr val="C00000"/>
                </a:solidFill>
                <a:latin typeface="Book Antiqua" pitchFamily="18" charset="0"/>
              </a:rPr>
              <a:t>.</a:t>
            </a:r>
            <a:endParaRPr lang="en-US" sz="2000" dirty="0">
              <a:solidFill>
                <a:srgbClr val="C00000"/>
              </a:solidFill>
              <a:latin typeface="Book Antiqua" pitchFamily="18" charset="0"/>
            </a:endParaRPr>
          </a:p>
        </p:txBody>
      </p:sp>
      <p:pic>
        <p:nvPicPr>
          <p:cNvPr id="9218" name="Picture 2" descr="Znalezione obrazy dla zapytania ogień"/>
          <p:cNvPicPr>
            <a:picLocks noChangeAspect="1" noChangeArrowheads="1"/>
          </p:cNvPicPr>
          <p:nvPr/>
        </p:nvPicPr>
        <p:blipFill>
          <a:blip r:embed="rId3" cstate="print">
            <a:clrChange>
              <a:clrFrom>
                <a:srgbClr val="000000"/>
              </a:clrFrom>
              <a:clrTo>
                <a:srgbClr val="000000">
                  <a:alpha val="0"/>
                </a:srgbClr>
              </a:clrTo>
            </a:clrChange>
          </a:blip>
          <a:srcRect t="5264"/>
          <a:stretch>
            <a:fillRect/>
          </a:stretch>
        </p:blipFill>
        <p:spPr bwMode="auto">
          <a:xfrm>
            <a:off x="-468560" y="4581128"/>
            <a:ext cx="11161240" cy="2592288"/>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1000" fill="hold"/>
                                        <p:tgtEl>
                                          <p:spTgt spid="9218"/>
                                        </p:tgtEl>
                                        <p:attrNameLst>
                                          <p:attrName>ppt_x</p:attrName>
                                        </p:attrNameLst>
                                      </p:cBhvr>
                                      <p:tavLst>
                                        <p:tav tm="0">
                                          <p:val>
                                            <p:strVal val="#ppt_x"/>
                                          </p:val>
                                        </p:tav>
                                        <p:tav tm="100000">
                                          <p:val>
                                            <p:strVal val="#ppt_x"/>
                                          </p:val>
                                        </p:tav>
                                      </p:tavLst>
                                    </p:anim>
                                    <p:anim calcmode="lin" valueType="num">
                                      <p:cBhvr additive="base">
                                        <p:cTn id="8" dur="10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par>
                          <p:cTn id="15" fill="hold">
                            <p:stCondLst>
                              <p:cond delay="2000"/>
                            </p:stCondLst>
                            <p:childTnLst>
                              <p:par>
                                <p:cTn id="16" presetID="53"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40962" name="Picture 2" descr="Podobny obraz"/>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pole tekstowe 5"/>
          <p:cNvSpPr txBox="1"/>
          <p:nvPr/>
        </p:nvSpPr>
        <p:spPr>
          <a:xfrm>
            <a:off x="2915816" y="4725144"/>
            <a:ext cx="5976664" cy="1938992"/>
          </a:xfrm>
          <a:prstGeom prst="rect">
            <a:avLst/>
          </a:prstGeom>
          <a:noFill/>
        </p:spPr>
        <p:txBody>
          <a:bodyPr wrap="square" rtlCol="0">
            <a:spAutoFit/>
          </a:bodyPr>
          <a:lstStyle/>
          <a:p>
            <a:pPr algn="ctr"/>
            <a:r>
              <a:rPr lang="en-US" sz="2000" dirty="0" smtClean="0">
                <a:solidFill>
                  <a:srgbClr val="C00000"/>
                </a:solidFill>
                <a:latin typeface="Book Antiqua" pitchFamily="18" charset="0"/>
              </a:rPr>
              <a:t>In our region, which is under the patronage of </a:t>
            </a:r>
            <a:r>
              <a:rPr lang="en-US" sz="2000" dirty="0" err="1" smtClean="0">
                <a:solidFill>
                  <a:srgbClr val="C00000"/>
                </a:solidFill>
                <a:latin typeface="Book Antiqua" pitchFamily="18" charset="0"/>
              </a:rPr>
              <a:t>Włocławek</a:t>
            </a:r>
            <a:r>
              <a:rPr lang="en-US" sz="2000" dirty="0" smtClean="0">
                <a:solidFill>
                  <a:srgbClr val="C00000"/>
                </a:solidFill>
                <a:latin typeface="Book Antiqua" pitchFamily="18" charset="0"/>
              </a:rPr>
              <a:t> Forest District, there were 39 forest fires in 2016</a:t>
            </a:r>
            <a:r>
              <a:rPr lang="pl-PL" sz="2000" dirty="0" smtClean="0">
                <a:solidFill>
                  <a:srgbClr val="C00000"/>
                </a:solidFill>
                <a:latin typeface="Book Antiqua" pitchFamily="18" charset="0"/>
              </a:rPr>
              <a:t>.</a:t>
            </a:r>
            <a:r>
              <a:rPr lang="en-US" sz="2000" dirty="0" smtClean="0">
                <a:solidFill>
                  <a:srgbClr val="C00000"/>
                </a:solidFill>
                <a:latin typeface="Book Antiqua" pitchFamily="18" charset="0"/>
              </a:rPr>
              <a:t> Their total area was 1.64 hectares. The most devastating was the forest fire in </a:t>
            </a:r>
            <a:r>
              <a:rPr lang="en-US" sz="2000" dirty="0" err="1" smtClean="0">
                <a:solidFill>
                  <a:srgbClr val="C00000"/>
                </a:solidFill>
                <a:latin typeface="Book Antiqua" pitchFamily="18" charset="0"/>
              </a:rPr>
              <a:t>Dębice</a:t>
            </a:r>
            <a:r>
              <a:rPr lang="en-US" sz="2000" dirty="0" smtClean="0">
                <a:solidFill>
                  <a:srgbClr val="C00000"/>
                </a:solidFill>
                <a:latin typeface="Book Antiqua" pitchFamily="18" charset="0"/>
              </a:rPr>
              <a:t>, which covered 0.67 hectares</a:t>
            </a:r>
            <a:r>
              <a:rPr lang="pl-PL" sz="2000" dirty="0" smtClean="0">
                <a:solidFill>
                  <a:srgbClr val="C00000"/>
                </a:solidFill>
                <a:latin typeface="Book Antiqua" pitchFamily="18" charset="0"/>
              </a:rPr>
              <a:t>. In 2017 </a:t>
            </a:r>
            <a:r>
              <a:rPr lang="pl-PL" sz="2000" dirty="0" err="1" smtClean="0">
                <a:solidFill>
                  <a:srgbClr val="C00000"/>
                </a:solidFill>
                <a:latin typeface="Book Antiqua" pitchFamily="18" charset="0"/>
              </a:rPr>
              <a:t>there</a:t>
            </a:r>
            <a:r>
              <a:rPr lang="pl-PL" sz="2000" dirty="0" smtClean="0">
                <a:solidFill>
                  <a:srgbClr val="C00000"/>
                </a:solidFill>
                <a:latin typeface="Book Antiqua" pitchFamily="18" charset="0"/>
              </a:rPr>
              <a:t> </a:t>
            </a:r>
            <a:r>
              <a:rPr lang="pl-PL" sz="2000" dirty="0" err="1" smtClean="0">
                <a:solidFill>
                  <a:srgbClr val="C00000"/>
                </a:solidFill>
                <a:latin typeface="Book Antiqua" pitchFamily="18" charset="0"/>
              </a:rPr>
              <a:t>is</a:t>
            </a:r>
            <a:r>
              <a:rPr lang="pl-PL" sz="2000" dirty="0" smtClean="0">
                <a:solidFill>
                  <a:srgbClr val="C00000"/>
                </a:solidFill>
                <a:latin typeface="Book Antiqua" pitchFamily="18" charset="0"/>
              </a:rPr>
              <a:t> no </a:t>
            </a:r>
            <a:r>
              <a:rPr lang="pl-PL" sz="2000" dirty="0" err="1" smtClean="0">
                <a:solidFill>
                  <a:srgbClr val="C00000"/>
                </a:solidFill>
                <a:latin typeface="Book Antiqua" pitchFamily="18" charset="0"/>
              </a:rPr>
              <a:t>fires</a:t>
            </a:r>
            <a:r>
              <a:rPr lang="pl-PL" sz="2000" dirty="0" smtClean="0">
                <a:solidFill>
                  <a:srgbClr val="C00000"/>
                </a:solidFill>
                <a:latin typeface="Book Antiqua" pitchFamily="18" charset="0"/>
              </a:rPr>
              <a:t> </a:t>
            </a:r>
            <a:r>
              <a:rPr lang="pl-PL" sz="2000" dirty="0" err="1" smtClean="0">
                <a:solidFill>
                  <a:srgbClr val="C00000"/>
                </a:solidFill>
                <a:latin typeface="Book Antiqua" pitchFamily="18" charset="0"/>
              </a:rPr>
              <a:t>in</a:t>
            </a:r>
            <a:r>
              <a:rPr lang="pl-PL" sz="2000" dirty="0" smtClean="0">
                <a:solidFill>
                  <a:srgbClr val="C00000"/>
                </a:solidFill>
                <a:latin typeface="Book Antiqua" pitchFamily="18" charset="0"/>
              </a:rPr>
              <a:t> </a:t>
            </a:r>
            <a:r>
              <a:rPr lang="pl-PL" sz="2000" dirty="0" err="1" smtClean="0">
                <a:solidFill>
                  <a:srgbClr val="C00000"/>
                </a:solidFill>
                <a:latin typeface="Book Antiqua" pitchFamily="18" charset="0"/>
              </a:rPr>
              <a:t>our</a:t>
            </a:r>
            <a:r>
              <a:rPr lang="pl-PL" sz="2000" dirty="0" smtClean="0">
                <a:solidFill>
                  <a:srgbClr val="C00000"/>
                </a:solidFill>
                <a:latin typeface="Book Antiqua" pitchFamily="18" charset="0"/>
              </a:rPr>
              <a:t> </a:t>
            </a:r>
            <a:r>
              <a:rPr lang="pl-PL" sz="2000" dirty="0" err="1" smtClean="0">
                <a:solidFill>
                  <a:srgbClr val="C00000"/>
                </a:solidFill>
                <a:latin typeface="Book Antiqua" pitchFamily="18" charset="0"/>
              </a:rPr>
              <a:t>forests</a:t>
            </a:r>
            <a:r>
              <a:rPr lang="pl-PL" sz="2000" dirty="0" smtClean="0">
                <a:solidFill>
                  <a:srgbClr val="C00000"/>
                </a:solidFill>
                <a:latin typeface="Book Antiqua" pitchFamily="18" charset="0"/>
              </a:rPr>
              <a:t>.</a:t>
            </a:r>
            <a:endParaRPr lang="pl-PL" sz="2000" dirty="0">
              <a:solidFill>
                <a:srgbClr val="C00000"/>
              </a:solidFill>
              <a:latin typeface="Book Antiqua" pitchFamily="18" charset="0"/>
            </a:endParaRPr>
          </a:p>
        </p:txBody>
      </p:sp>
      <p:sp>
        <p:nvSpPr>
          <p:cNvPr id="7" name="pole tekstowe 6"/>
          <p:cNvSpPr txBox="1"/>
          <p:nvPr/>
        </p:nvSpPr>
        <p:spPr>
          <a:xfrm>
            <a:off x="5436096" y="476672"/>
            <a:ext cx="2592288" cy="584775"/>
          </a:xfrm>
          <a:prstGeom prst="rect">
            <a:avLst/>
          </a:prstGeom>
          <a:noFill/>
        </p:spPr>
        <p:txBody>
          <a:bodyPr wrap="square" rtlCol="0">
            <a:spAutoFit/>
          </a:bodyPr>
          <a:lstStyle/>
          <a:p>
            <a:pPr algn="ctr"/>
            <a:r>
              <a:rPr lang="pl-PL" sz="3200" b="1" dirty="0" smtClean="0">
                <a:solidFill>
                  <a:srgbClr val="C00000"/>
                </a:solidFill>
                <a:effectLst>
                  <a:outerShdw blurRad="38100" dist="38100" dir="2700000" algn="tl">
                    <a:srgbClr val="000000">
                      <a:alpha val="43137"/>
                    </a:srgbClr>
                  </a:outerShdw>
                </a:effectLst>
                <a:latin typeface="Book Antiqua" pitchFamily="18" charset="0"/>
              </a:rPr>
              <a:t>CURIOSITY</a:t>
            </a:r>
            <a:endParaRPr lang="pl-PL" sz="3200" b="1" dirty="0">
              <a:solidFill>
                <a:srgbClr val="C00000"/>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l="15301" t="28344" r="21946" b="12594"/>
          <a:stretch>
            <a:fillRect/>
          </a:stretch>
        </p:blipFill>
        <p:spPr bwMode="auto">
          <a:xfrm>
            <a:off x="-202249" y="0"/>
            <a:ext cx="9346249" cy="6858000"/>
          </a:xfrm>
          <a:prstGeom prst="rect">
            <a:avLst/>
          </a:prstGeom>
          <a:noFill/>
          <a:ln w="9525">
            <a:noFill/>
            <a:miter lim="800000"/>
            <a:headEnd/>
            <a:tailEnd/>
          </a:ln>
        </p:spPr>
      </p:pic>
      <p:sp>
        <p:nvSpPr>
          <p:cNvPr id="5" name="pole tekstowe 4"/>
          <p:cNvSpPr txBox="1"/>
          <p:nvPr/>
        </p:nvSpPr>
        <p:spPr>
          <a:xfrm>
            <a:off x="827584" y="476672"/>
            <a:ext cx="6984776" cy="369332"/>
          </a:xfrm>
          <a:prstGeom prst="rect">
            <a:avLst/>
          </a:prstGeom>
          <a:noFill/>
        </p:spPr>
        <p:txBody>
          <a:bodyPr wrap="square" rtlCol="0">
            <a:spAutoFit/>
          </a:bodyPr>
          <a:lstStyle/>
          <a:p>
            <a:endParaRPr lang="pl-PL" dirty="0"/>
          </a:p>
        </p:txBody>
      </p:sp>
      <p:sp>
        <p:nvSpPr>
          <p:cNvPr id="6" name="Podtytuł 2"/>
          <p:cNvSpPr txBox="1">
            <a:spLocks/>
          </p:cNvSpPr>
          <p:nvPr/>
        </p:nvSpPr>
        <p:spPr>
          <a:xfrm>
            <a:off x="179512" y="332656"/>
            <a:ext cx="8568952" cy="3024336"/>
          </a:xfrm>
          <a:prstGeom prst="rect">
            <a:avLst/>
          </a:prstGeom>
        </p:spPr>
        <p:txBody>
          <a:bodyPr>
            <a:noAutofit/>
          </a:bodyPr>
          <a:lstStyle/>
          <a:p>
            <a:pPr marL="228600" marR="0" lvl="0" indent="-228600" algn="ctr" defTabSz="914400" rtl="0" eaLnBrk="1" fontAlgn="b" latinLnBrk="0" hangingPunct="1">
              <a:lnSpc>
                <a:spcPct val="90000"/>
              </a:lnSpc>
              <a:spcBef>
                <a:spcPts val="1200"/>
              </a:spcBef>
              <a:spcAft>
                <a:spcPts val="0"/>
              </a:spcAft>
              <a:buClrTx/>
              <a:buSzTx/>
              <a:tabLst/>
              <a:defRPr/>
            </a:pPr>
            <a:r>
              <a:rPr kumimoji="0" lang="en-US" b="1" i="0" u="none" strike="noStrike" kern="1200" cap="none" spc="0" normalizeH="0" baseline="0" noProof="0" dirty="0" smtClean="0">
                <a:ln>
                  <a:noFill/>
                </a:ln>
                <a:solidFill>
                  <a:srgbClr val="C00000"/>
                </a:solidFill>
                <a:effectLst/>
                <a:uLnTx/>
                <a:uFillTx/>
                <a:latin typeface="Book Antiqua" pitchFamily="18" charset="0"/>
              </a:rPr>
              <a:t>Do you remember the man we were talking about at the </a:t>
            </a:r>
            <a:r>
              <a:rPr kumimoji="0" lang="en-US" b="1" i="0" u="none" strike="noStrike" kern="1200" cap="none" spc="0" normalizeH="0" baseline="0" noProof="0" dirty="0" err="1" smtClean="0">
                <a:ln>
                  <a:noFill/>
                </a:ln>
                <a:solidFill>
                  <a:srgbClr val="C00000"/>
                </a:solidFill>
                <a:effectLst/>
                <a:uLnTx/>
                <a:uFillTx/>
                <a:latin typeface="Book Antiqua" pitchFamily="18" charset="0"/>
              </a:rPr>
              <a:t>beggining</a:t>
            </a:r>
            <a:r>
              <a:rPr kumimoji="0" lang="en-US" b="1" i="0" u="none" strike="noStrike" kern="1200" cap="none" spc="0" normalizeH="0" baseline="0" noProof="0" dirty="0" smtClean="0">
                <a:ln>
                  <a:noFill/>
                </a:ln>
                <a:solidFill>
                  <a:srgbClr val="C00000"/>
                </a:solidFill>
                <a:effectLst/>
                <a:uLnTx/>
                <a:uFillTx/>
                <a:latin typeface="Book Antiqua" pitchFamily="18" charset="0"/>
              </a:rPr>
              <a:t>? He was unable of </a:t>
            </a:r>
            <a:r>
              <a:rPr kumimoji="0" lang="pl-PL" b="1" i="0" u="none" strike="noStrike" kern="1200" cap="none" spc="0" normalizeH="0" baseline="0" noProof="0" dirty="0" err="1" smtClean="0">
                <a:ln>
                  <a:noFill/>
                </a:ln>
                <a:solidFill>
                  <a:srgbClr val="C00000"/>
                </a:solidFill>
                <a:effectLst/>
                <a:uLnTx/>
                <a:uFillTx/>
                <a:latin typeface="Book Antiqua" pitchFamily="18" charset="0"/>
              </a:rPr>
              <a:t>ri</a:t>
            </a:r>
            <a:r>
              <a:rPr kumimoji="0" lang="en-US" b="1" i="0" u="none" strike="noStrike" kern="1200" cap="none" spc="0" normalizeH="0" baseline="0" noProof="0" dirty="0" smtClean="0">
                <a:ln>
                  <a:noFill/>
                </a:ln>
                <a:solidFill>
                  <a:srgbClr val="C00000"/>
                </a:solidFill>
                <a:effectLst/>
                <a:uLnTx/>
                <a:uFillTx/>
                <a:latin typeface="Book Antiqua" pitchFamily="18" charset="0"/>
              </a:rPr>
              <a:t>sing a fire, </a:t>
            </a:r>
            <a:r>
              <a:rPr kumimoji="0" lang="pl-PL" b="1" i="0" u="none" strike="noStrike" kern="1200" cap="none" spc="0" normalizeH="0" baseline="0" noProof="0" dirty="0" smtClean="0">
                <a:ln>
                  <a:noFill/>
                </a:ln>
                <a:solidFill>
                  <a:srgbClr val="C00000"/>
                </a:solidFill>
                <a:effectLst/>
                <a:uLnTx/>
                <a:uFillTx/>
                <a:latin typeface="Book Antiqua" pitchFamily="18" charset="0"/>
              </a:rPr>
              <a:t>h</a:t>
            </a:r>
            <a:r>
              <a:rPr kumimoji="0" lang="en-US" b="1" i="0" u="none" strike="noStrike" kern="1200" cap="none" spc="0" normalizeH="0" baseline="0" noProof="0" dirty="0" smtClean="0">
                <a:ln>
                  <a:noFill/>
                </a:ln>
                <a:solidFill>
                  <a:srgbClr val="C00000"/>
                </a:solidFill>
                <a:effectLst/>
                <a:uLnTx/>
                <a:uFillTx/>
                <a:latin typeface="Book Antiqua" pitchFamily="18" charset="0"/>
              </a:rPr>
              <a:t>e could only stare at it- we, on the other hand, can do </a:t>
            </a:r>
            <a:r>
              <a:rPr lang="pl-PL" b="1" dirty="0" smtClean="0">
                <a:solidFill>
                  <a:srgbClr val="C00000"/>
                </a:solidFill>
                <a:latin typeface="Book Antiqua" pitchFamily="18" charset="0"/>
              </a:rPr>
              <a:t>w</a:t>
            </a:r>
            <a:r>
              <a:rPr kumimoji="0" lang="en-US" b="1" i="0" u="none" strike="noStrike" kern="1200" cap="none" spc="0" normalizeH="0" baseline="0" noProof="0" smtClean="0">
                <a:ln>
                  <a:noFill/>
                </a:ln>
                <a:solidFill>
                  <a:srgbClr val="C00000"/>
                </a:solidFill>
                <a:effectLst/>
                <a:uLnTx/>
                <a:uFillTx/>
                <a:latin typeface="Book Antiqua" pitchFamily="18" charset="0"/>
              </a:rPr>
              <a:t>it</a:t>
            </a:r>
            <a:r>
              <a:rPr kumimoji="0" lang="pl-PL" b="1" i="0" u="none" strike="noStrike" kern="1200" cap="none" spc="0" normalizeH="0" baseline="0" noProof="0" dirty="0" smtClean="0">
                <a:ln>
                  <a:noFill/>
                </a:ln>
                <a:solidFill>
                  <a:srgbClr val="C00000"/>
                </a:solidFill>
                <a:effectLst/>
                <a:uLnTx/>
                <a:uFillTx/>
                <a:latin typeface="Book Antiqua" pitchFamily="18" charset="0"/>
              </a:rPr>
              <a:t>h</a:t>
            </a:r>
            <a:r>
              <a:rPr kumimoji="0" lang="en-US" b="1" i="0" u="none" strike="noStrike" kern="1200" cap="none" spc="0" normalizeH="0" baseline="0" noProof="0" dirty="0" smtClean="0">
                <a:ln>
                  <a:noFill/>
                </a:ln>
                <a:solidFill>
                  <a:srgbClr val="C00000"/>
                </a:solidFill>
                <a:effectLst/>
                <a:uLnTx/>
                <a:uFillTx/>
                <a:latin typeface="Book Antiqua" pitchFamily="18" charset="0"/>
              </a:rPr>
              <a:t> it whatever we want. This ability is a great power, but also a great responsibility. Because of </a:t>
            </a:r>
            <a:r>
              <a:rPr kumimoji="0" lang="en-US" b="1" i="0" u="none" strike="noStrike" kern="1200" cap="none" spc="0" normalizeH="0" baseline="0" noProof="0" dirty="0" err="1" smtClean="0">
                <a:ln>
                  <a:noFill/>
                </a:ln>
                <a:solidFill>
                  <a:srgbClr val="C00000"/>
                </a:solidFill>
                <a:effectLst/>
                <a:uLnTx/>
                <a:uFillTx/>
                <a:latin typeface="Book Antiqua" pitchFamily="18" charset="0"/>
              </a:rPr>
              <a:t>una</a:t>
            </a:r>
            <a:r>
              <a:rPr kumimoji="0" lang="pl-PL" b="1" i="0" u="none" strike="noStrike" kern="1200" cap="none" spc="0" normalizeH="0" baseline="0" noProof="0" dirty="0" smtClean="0">
                <a:ln>
                  <a:noFill/>
                </a:ln>
                <a:solidFill>
                  <a:srgbClr val="C00000"/>
                </a:solidFill>
                <a:effectLst/>
                <a:uLnTx/>
                <a:uFillTx/>
                <a:latin typeface="Book Antiqua" pitchFamily="18" charset="0"/>
              </a:rPr>
              <a:t>p</a:t>
            </a:r>
            <a:r>
              <a:rPr kumimoji="0" lang="en-US" b="1" i="0" u="none" strike="noStrike" kern="1200" cap="none" spc="0" normalizeH="0" baseline="0" noProof="0" dirty="0" err="1" smtClean="0">
                <a:ln>
                  <a:noFill/>
                </a:ln>
                <a:solidFill>
                  <a:srgbClr val="C00000"/>
                </a:solidFill>
                <a:effectLst/>
                <a:uLnTx/>
                <a:uFillTx/>
                <a:latin typeface="Book Antiqua" pitchFamily="18" charset="0"/>
              </a:rPr>
              <a:t>propiate</a:t>
            </a:r>
            <a:r>
              <a:rPr kumimoji="0" lang="en-US" b="1" i="0" u="none" strike="noStrike" kern="1200" cap="none" spc="0" normalizeH="0" baseline="0" noProof="0" dirty="0" smtClean="0">
                <a:ln>
                  <a:noFill/>
                </a:ln>
                <a:solidFill>
                  <a:srgbClr val="C00000"/>
                </a:solidFill>
                <a:effectLst/>
                <a:uLnTx/>
                <a:uFillTx/>
                <a:latin typeface="Book Antiqua" pitchFamily="18" charset="0"/>
              </a:rPr>
              <a:t> usage of fire many environments can be destroyed and many animals can be hurt. Survival of these innocent creatures depends on our wisdom! And our </a:t>
            </a:r>
            <a:r>
              <a:rPr kumimoji="0" lang="en-US" b="1" i="0" u="none" strike="noStrike" kern="1200" cap="none" spc="0" normalizeH="0" baseline="0" noProof="0" dirty="0" err="1" smtClean="0">
                <a:ln>
                  <a:noFill/>
                </a:ln>
                <a:solidFill>
                  <a:srgbClr val="C00000"/>
                </a:solidFill>
                <a:effectLst/>
                <a:uLnTx/>
                <a:uFillTx/>
                <a:latin typeface="Book Antiqua" pitchFamily="18" charset="0"/>
              </a:rPr>
              <a:t>futur</a:t>
            </a:r>
            <a:r>
              <a:rPr kumimoji="0" lang="pl-PL" b="1" i="0" u="none" strike="noStrike" kern="1200" cap="none" spc="0" normalizeH="0" baseline="0" noProof="0" dirty="0" smtClean="0">
                <a:ln>
                  <a:noFill/>
                </a:ln>
                <a:solidFill>
                  <a:srgbClr val="C00000"/>
                </a:solidFill>
                <a:effectLst/>
                <a:uLnTx/>
                <a:uFillTx/>
                <a:latin typeface="Book Antiqua" pitchFamily="18" charset="0"/>
              </a:rPr>
              <a:t>e</a:t>
            </a:r>
            <a:r>
              <a:rPr kumimoji="0" lang="en-US" b="1" i="0" u="none" strike="noStrike" kern="1200" cap="none" spc="0" normalizeH="0" baseline="0" noProof="0" dirty="0" smtClean="0">
                <a:ln>
                  <a:noFill/>
                </a:ln>
                <a:solidFill>
                  <a:srgbClr val="C00000"/>
                </a:solidFill>
                <a:effectLst/>
                <a:uLnTx/>
                <a:uFillTx/>
                <a:latin typeface="Book Antiqua" pitchFamily="18" charset="0"/>
              </a:rPr>
              <a:t> is up to us too. Do we want t live in a place full of plants animals and balanced nature? Let’s answer ourselves this question. And let’s try to do our best to make our future better than today</a:t>
            </a:r>
            <a:r>
              <a:rPr kumimoji="0" lang="pl-PL" b="1" i="0" u="none" strike="noStrike" kern="1200" cap="none" spc="0" normalizeH="0" baseline="0" noProof="0" dirty="0" smtClean="0">
                <a:ln>
                  <a:noFill/>
                </a:ln>
                <a:solidFill>
                  <a:srgbClr val="C00000"/>
                </a:solidFill>
                <a:effectLst/>
                <a:uLnTx/>
                <a:uFillTx/>
                <a:latin typeface="Book Antiqua" pitchFamily="18" charset="0"/>
              </a:rPr>
              <a:t>.</a:t>
            </a:r>
            <a:endParaRPr kumimoji="0" lang="en-US" b="1" i="0" u="none" strike="noStrike" kern="1200" cap="none" spc="0" normalizeH="0" baseline="0" noProof="0" dirty="0" smtClean="0">
              <a:ln>
                <a:noFill/>
              </a:ln>
              <a:solidFill>
                <a:srgbClr val="C00000"/>
              </a:solidFill>
              <a:effectLst/>
              <a:uLnTx/>
              <a:uFillTx/>
              <a:latin typeface="Book Antiqua" pitchFamily="18" charset="0"/>
            </a:endParaRPr>
          </a:p>
          <a:p>
            <a:pPr marL="228600" marR="0" lvl="0" indent="-228600" algn="ctr" defTabSz="914400" rtl="0" eaLnBrk="1" fontAlgn="auto" latinLnBrk="0" hangingPunct="1">
              <a:lnSpc>
                <a:spcPct val="90000"/>
              </a:lnSpc>
              <a:spcBef>
                <a:spcPts val="1200"/>
              </a:spcBef>
              <a:spcAft>
                <a:spcPts val="0"/>
              </a:spcAft>
              <a:buClrTx/>
              <a:buSzTx/>
              <a:tabLst/>
              <a:defRPr/>
            </a:pPr>
            <a:r>
              <a:rPr kumimoji="0" lang="en-US" b="1" i="0" u="none" strike="noStrike" kern="1200" cap="none" spc="0" normalizeH="0" baseline="0" noProof="0" dirty="0" smtClean="0">
                <a:ln>
                  <a:noFill/>
                </a:ln>
                <a:solidFill>
                  <a:srgbClr val="C00000"/>
                </a:solidFill>
                <a:effectLst/>
                <a:uLnTx/>
                <a:uFillTx/>
                <a:latin typeface="Book Antiqua" pitchFamily="18" charset="0"/>
              </a:rPr>
              <a:t/>
            </a:r>
            <a:br>
              <a:rPr kumimoji="0" lang="en-US" b="1" i="0" u="none" strike="noStrike" kern="1200" cap="none" spc="0" normalizeH="0" baseline="0" noProof="0" dirty="0" smtClean="0">
                <a:ln>
                  <a:noFill/>
                </a:ln>
                <a:solidFill>
                  <a:srgbClr val="C00000"/>
                </a:solidFill>
                <a:effectLst/>
                <a:uLnTx/>
                <a:uFillTx/>
                <a:latin typeface="Book Antiqua" pitchFamily="18" charset="0"/>
              </a:rPr>
            </a:br>
            <a:endParaRPr kumimoji="0" lang="pl-PL" b="1" i="0" u="none" strike="noStrike" kern="1200" cap="none" spc="0" normalizeH="0" baseline="0" noProof="0" dirty="0">
              <a:ln>
                <a:noFill/>
              </a:ln>
              <a:solidFill>
                <a:srgbClr val="C00000"/>
              </a:solidFill>
              <a:effectLst/>
              <a:uLnTx/>
              <a:uFillTx/>
              <a:latin typeface="Book Antiqua" pitchFamily="18" charset="0"/>
            </a:endParaRPr>
          </a:p>
        </p:txBody>
      </p:sp>
      <p:sp>
        <p:nvSpPr>
          <p:cNvPr id="4098" name="AutoShape 2"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00" name="AutoShape 4" descr="Znalezione obrazy dla zapytania listk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104" name="Picture 8" descr="Znalezione obrazy dla zapytania lisc"/>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68560" y="3645024"/>
            <a:ext cx="3501007" cy="3501008"/>
          </a:xfrm>
          <a:prstGeom prst="rect">
            <a:avLst/>
          </a:prstGeom>
          <a:noFill/>
        </p:spPr>
      </p:pic>
      <p:pic>
        <p:nvPicPr>
          <p:cNvPr id="11" name="Picture 8" descr="Znalezione obrazy dla zapytania lisc"/>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rot="15876290">
            <a:off x="6458595" y="4314671"/>
            <a:ext cx="2842041" cy="2842042"/>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4104"/>
                                        </p:tgtEl>
                                        <p:attrNameLst>
                                          <p:attrName>style.visibility</p:attrName>
                                        </p:attrNameLst>
                                      </p:cBhvr>
                                      <p:to>
                                        <p:strVal val="visible"/>
                                      </p:to>
                                    </p:set>
                                    <p:anim calcmode="lin" valueType="num">
                                      <p:cBhvr>
                                        <p:cTn id="13" dur="1000" fill="hold"/>
                                        <p:tgtEl>
                                          <p:spTgt spid="4104"/>
                                        </p:tgtEl>
                                        <p:attrNameLst>
                                          <p:attrName>ppt_w</p:attrName>
                                        </p:attrNameLst>
                                      </p:cBhvr>
                                      <p:tavLst>
                                        <p:tav tm="0">
                                          <p:val>
                                            <p:fltVal val="0"/>
                                          </p:val>
                                        </p:tav>
                                        <p:tav tm="100000">
                                          <p:val>
                                            <p:strVal val="#ppt_w"/>
                                          </p:val>
                                        </p:tav>
                                      </p:tavLst>
                                    </p:anim>
                                    <p:anim calcmode="lin" valueType="num">
                                      <p:cBhvr>
                                        <p:cTn id="14" dur="1000" fill="hold"/>
                                        <p:tgtEl>
                                          <p:spTgt spid="4104"/>
                                        </p:tgtEl>
                                        <p:attrNameLst>
                                          <p:attrName>ppt_h</p:attrName>
                                        </p:attrNameLst>
                                      </p:cBhvr>
                                      <p:tavLst>
                                        <p:tav tm="0">
                                          <p:val>
                                            <p:fltVal val="0"/>
                                          </p:val>
                                        </p:tav>
                                        <p:tav tm="100000">
                                          <p:val>
                                            <p:strVal val="#ppt_h"/>
                                          </p:val>
                                        </p:tav>
                                      </p:tavLst>
                                    </p:anim>
                                    <p:animEffect transition="in" filter="fade">
                                      <p:cBhvr>
                                        <p:cTn id="15" dur="1000"/>
                                        <p:tgtEl>
                                          <p:spTgt spid="4104"/>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2" name="AutoShape 4"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4" name="AutoShape 6"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7896" name="Picture 8" descr="Podobny obraz"/>
          <p:cNvPicPr>
            <a:picLocks noChangeAspect="1" noChangeArrowheads="1"/>
          </p:cNvPicPr>
          <p:nvPr/>
        </p:nvPicPr>
        <p:blipFill>
          <a:blip r:embed="rId2" cstate="print"/>
          <a:srcRect/>
          <a:stretch>
            <a:fillRect/>
          </a:stretch>
        </p:blipFill>
        <p:spPr bwMode="auto">
          <a:xfrm>
            <a:off x="4788024" y="4190942"/>
            <a:ext cx="4355976" cy="2667057"/>
          </a:xfrm>
          <a:prstGeom prst="rect">
            <a:avLst/>
          </a:prstGeom>
          <a:noFill/>
        </p:spPr>
      </p:pic>
      <p:sp>
        <p:nvSpPr>
          <p:cNvPr id="6" name="Prostokąt 5"/>
          <p:cNvSpPr/>
          <p:nvPr/>
        </p:nvSpPr>
        <p:spPr>
          <a:xfrm>
            <a:off x="323528" y="2708920"/>
            <a:ext cx="9144000" cy="1077218"/>
          </a:xfrm>
          <a:prstGeom prst="rect">
            <a:avLst/>
          </a:prstGeom>
        </p:spPr>
        <p:txBody>
          <a:bodyPr wrap="square">
            <a:spAutoFit/>
          </a:bodyPr>
          <a:lstStyle/>
          <a:p>
            <a:r>
              <a:rPr lang="pl-PL" sz="1600" dirty="0" smtClean="0"/>
              <a:t>http://www.lasy.gov.pl/informacje/publikacje/do-poczytania/lasy-panstwowe-w-liczbach-1/lasy-panstwowe-w-liczbach-2015</a:t>
            </a:r>
          </a:p>
          <a:p>
            <a:endParaRPr lang="pl-PL" sz="1600" dirty="0" smtClean="0"/>
          </a:p>
          <a:p>
            <a:endParaRPr lang="pl-PL" sz="1600" dirty="0"/>
          </a:p>
        </p:txBody>
      </p:sp>
      <p:sp>
        <p:nvSpPr>
          <p:cNvPr id="7" name="Prostokąt 6"/>
          <p:cNvSpPr/>
          <p:nvPr/>
        </p:nvSpPr>
        <p:spPr>
          <a:xfrm>
            <a:off x="251520" y="4365104"/>
            <a:ext cx="4392488" cy="584775"/>
          </a:xfrm>
          <a:prstGeom prst="rect">
            <a:avLst/>
          </a:prstGeom>
        </p:spPr>
        <p:txBody>
          <a:bodyPr wrap="square">
            <a:spAutoFit/>
          </a:bodyPr>
          <a:lstStyle/>
          <a:p>
            <a:r>
              <a:rPr lang="pl-PL" sz="1600" dirty="0" smtClean="0"/>
              <a:t>https://olawa998.wordpress.com/2014/03/06/</a:t>
            </a:r>
            <a:r>
              <a:rPr lang="pl-PL" sz="1600" dirty="0" err="1" smtClean="0"/>
              <a:t>przyczyny-pozarow-lasow-w-polsce</a:t>
            </a:r>
            <a:r>
              <a:rPr lang="pl-PL" sz="1600" dirty="0" smtClean="0"/>
              <a:t>/</a:t>
            </a:r>
            <a:endParaRPr lang="pl-PL" sz="1600" dirty="0"/>
          </a:p>
        </p:txBody>
      </p:sp>
      <p:sp>
        <p:nvSpPr>
          <p:cNvPr id="8" name="Prostokąt 7"/>
          <p:cNvSpPr/>
          <p:nvPr/>
        </p:nvSpPr>
        <p:spPr>
          <a:xfrm>
            <a:off x="395536" y="5013176"/>
            <a:ext cx="4464496" cy="1077218"/>
          </a:xfrm>
          <a:prstGeom prst="rect">
            <a:avLst/>
          </a:prstGeom>
        </p:spPr>
        <p:txBody>
          <a:bodyPr wrap="square">
            <a:spAutoFit/>
          </a:bodyPr>
          <a:lstStyle/>
          <a:p>
            <a:r>
              <a:rPr lang="pl-PL" sz="1600" dirty="0" smtClean="0"/>
              <a:t>http://tvnmeteo.tvn24.pl/informacje-pogoda/polska,28/polska-w-niechlubnej-czolowce-pozary-lasow-wybuchaja-u-nas-raz-po-raz,189019,1,0.html</a:t>
            </a:r>
            <a:endParaRPr lang="pl-PL" sz="1600" dirty="0"/>
          </a:p>
        </p:txBody>
      </p:sp>
      <p:sp>
        <p:nvSpPr>
          <p:cNvPr id="9" name="Prostokąt 8"/>
          <p:cNvSpPr/>
          <p:nvPr/>
        </p:nvSpPr>
        <p:spPr>
          <a:xfrm>
            <a:off x="251520" y="2060848"/>
            <a:ext cx="8604448" cy="338554"/>
          </a:xfrm>
          <a:prstGeom prst="rect">
            <a:avLst/>
          </a:prstGeom>
        </p:spPr>
        <p:txBody>
          <a:bodyPr wrap="square">
            <a:spAutoFit/>
          </a:bodyPr>
          <a:lstStyle/>
          <a:p>
            <a:r>
              <a:rPr lang="pl-PL" sz="1600" dirty="0" smtClean="0"/>
              <a:t>https://pl.wikipedia.org/wiki/Po%C5%BCary_las%C3%B3w</a:t>
            </a:r>
            <a:endParaRPr lang="pl-PL" sz="1600" dirty="0"/>
          </a:p>
        </p:txBody>
      </p:sp>
      <p:sp>
        <p:nvSpPr>
          <p:cNvPr id="10" name="Prostokąt 9"/>
          <p:cNvSpPr/>
          <p:nvPr/>
        </p:nvSpPr>
        <p:spPr>
          <a:xfrm>
            <a:off x="251520" y="4005064"/>
            <a:ext cx="7920880" cy="338554"/>
          </a:xfrm>
          <a:prstGeom prst="rect">
            <a:avLst/>
          </a:prstGeom>
        </p:spPr>
        <p:txBody>
          <a:bodyPr wrap="square">
            <a:spAutoFit/>
          </a:bodyPr>
          <a:lstStyle/>
          <a:p>
            <a:r>
              <a:rPr lang="pl-PL" sz="1600" dirty="0" smtClean="0"/>
              <a:t>http://www.straz.gov.pl/porady/pozary_lasow</a:t>
            </a:r>
            <a:endParaRPr lang="pl-PL" sz="1600" dirty="0"/>
          </a:p>
        </p:txBody>
      </p:sp>
      <p:sp>
        <p:nvSpPr>
          <p:cNvPr id="11" name="Prostokąt 10"/>
          <p:cNvSpPr/>
          <p:nvPr/>
        </p:nvSpPr>
        <p:spPr>
          <a:xfrm>
            <a:off x="251520" y="2348880"/>
            <a:ext cx="8532440" cy="338554"/>
          </a:xfrm>
          <a:prstGeom prst="rect">
            <a:avLst/>
          </a:prstGeom>
        </p:spPr>
        <p:txBody>
          <a:bodyPr wrap="square">
            <a:spAutoFit/>
          </a:bodyPr>
          <a:lstStyle/>
          <a:p>
            <a:r>
              <a:rPr lang="pl-PL" sz="1600" dirty="0" smtClean="0"/>
              <a:t>http://epoznan.pl/news-news-34398-Region_20_lat_temu_wybuchl_wielki_pozar</a:t>
            </a:r>
            <a:endParaRPr lang="pl-PL" sz="1600" dirty="0"/>
          </a:p>
        </p:txBody>
      </p:sp>
      <p:sp>
        <p:nvSpPr>
          <p:cNvPr id="12" name="Prostokąt 11"/>
          <p:cNvSpPr/>
          <p:nvPr/>
        </p:nvSpPr>
        <p:spPr>
          <a:xfrm>
            <a:off x="179512" y="1484784"/>
            <a:ext cx="9144000" cy="584775"/>
          </a:xfrm>
          <a:prstGeom prst="rect">
            <a:avLst/>
          </a:prstGeom>
        </p:spPr>
        <p:txBody>
          <a:bodyPr wrap="square">
            <a:spAutoFit/>
          </a:bodyPr>
          <a:lstStyle/>
          <a:p>
            <a:r>
              <a:rPr lang="pl-PL" sz="1600" dirty="0" smtClean="0"/>
              <a:t>http://www.dziennikzachodni.pl/artykul/zdjecia/635945,20-lat-po-pozarze-w-kuzni-raciborskiej-zdjecia-lotnicze-i-wideo,1103409,id,t,zid.html</a:t>
            </a:r>
            <a:endParaRPr lang="pl-PL" sz="1600" dirty="0"/>
          </a:p>
        </p:txBody>
      </p:sp>
      <p:sp>
        <p:nvSpPr>
          <p:cNvPr id="13" name="Prostokąt 12"/>
          <p:cNvSpPr/>
          <p:nvPr/>
        </p:nvSpPr>
        <p:spPr>
          <a:xfrm>
            <a:off x="179512" y="836712"/>
            <a:ext cx="8316416" cy="338554"/>
          </a:xfrm>
          <a:prstGeom prst="rect">
            <a:avLst/>
          </a:prstGeom>
        </p:spPr>
        <p:txBody>
          <a:bodyPr wrap="square">
            <a:spAutoFit/>
          </a:bodyPr>
          <a:lstStyle/>
          <a:p>
            <a:r>
              <a:rPr lang="pl-PL" sz="1600" u="sng" dirty="0" smtClean="0"/>
              <a:t>http://www.srodowisko.abc.com.pl/czytaj/-/artykul/chronmy-nasze-lasy-przed-ogniem</a:t>
            </a:r>
            <a:endParaRPr lang="pl-PL" sz="1600" dirty="0"/>
          </a:p>
        </p:txBody>
      </p:sp>
      <p:sp>
        <p:nvSpPr>
          <p:cNvPr id="14" name="Prostokąt 13"/>
          <p:cNvSpPr/>
          <p:nvPr/>
        </p:nvSpPr>
        <p:spPr>
          <a:xfrm>
            <a:off x="251520" y="3284984"/>
            <a:ext cx="8028384" cy="307777"/>
          </a:xfrm>
          <a:prstGeom prst="rect">
            <a:avLst/>
          </a:prstGeom>
        </p:spPr>
        <p:txBody>
          <a:bodyPr wrap="square">
            <a:spAutoFit/>
          </a:bodyPr>
          <a:lstStyle/>
          <a:p>
            <a:r>
              <a:rPr lang="pl-PL" sz="1400" u="sng" dirty="0" smtClean="0"/>
              <a:t>http://www.eko-fani.pl/artykul/33/Znaczenie-las%C3%B3w-w-%C5%BCyciu-cz%C5%82owieka.html</a:t>
            </a:r>
            <a:endParaRPr lang="pl-PL" sz="1400" dirty="0"/>
          </a:p>
        </p:txBody>
      </p:sp>
      <p:sp>
        <p:nvSpPr>
          <p:cNvPr id="15" name="Prostokąt 14"/>
          <p:cNvSpPr/>
          <p:nvPr/>
        </p:nvSpPr>
        <p:spPr>
          <a:xfrm>
            <a:off x="251520" y="3645024"/>
            <a:ext cx="8496944" cy="338554"/>
          </a:xfrm>
          <a:prstGeom prst="rect">
            <a:avLst/>
          </a:prstGeom>
        </p:spPr>
        <p:txBody>
          <a:bodyPr wrap="square">
            <a:spAutoFit/>
          </a:bodyPr>
          <a:lstStyle/>
          <a:p>
            <a:r>
              <a:rPr lang="pl-PL" sz="1600" u="sng" dirty="0" smtClean="0"/>
              <a:t>https://pl.m.wikipedia.org/wiki/Pożar_lasu_koło_Kuźni_Raciborskiej_(sierpień_1992)</a:t>
            </a:r>
            <a:endParaRPr lang="pl-PL" sz="1600" dirty="0"/>
          </a:p>
        </p:txBody>
      </p:sp>
      <p:sp>
        <p:nvSpPr>
          <p:cNvPr id="16" name="Prostokąt 15"/>
          <p:cNvSpPr/>
          <p:nvPr/>
        </p:nvSpPr>
        <p:spPr>
          <a:xfrm>
            <a:off x="251520" y="1124744"/>
            <a:ext cx="8172400" cy="338554"/>
          </a:xfrm>
          <a:prstGeom prst="rect">
            <a:avLst/>
          </a:prstGeom>
        </p:spPr>
        <p:txBody>
          <a:bodyPr wrap="square">
            <a:spAutoFit/>
          </a:bodyPr>
          <a:lstStyle/>
          <a:p>
            <a:r>
              <a:rPr lang="pl-PL" sz="1600" u="sng" dirty="0" smtClean="0"/>
              <a:t>https://pl.m.wikipedia.org/wiki/Pożar_Puszczy_Noteckiej</a:t>
            </a:r>
            <a:endParaRPr lang="pl-PL" sz="1600" dirty="0"/>
          </a:p>
        </p:txBody>
      </p:sp>
      <p:sp>
        <p:nvSpPr>
          <p:cNvPr id="17" name="pole tekstowe 16"/>
          <p:cNvSpPr txBox="1"/>
          <p:nvPr/>
        </p:nvSpPr>
        <p:spPr>
          <a:xfrm>
            <a:off x="2483768" y="188640"/>
            <a:ext cx="4392488" cy="584775"/>
          </a:xfrm>
          <a:prstGeom prst="rect">
            <a:avLst/>
          </a:prstGeom>
          <a:noFill/>
        </p:spPr>
        <p:txBody>
          <a:bodyPr wrap="square" rtlCol="0">
            <a:spAutoFit/>
          </a:bodyPr>
          <a:lstStyle/>
          <a:p>
            <a:pPr algn="ctr"/>
            <a:r>
              <a:rPr lang="pl-PL" sz="3200" b="1" i="1" dirty="0" smtClean="0">
                <a:effectLst>
                  <a:outerShdw blurRad="38100" dist="38100" dir="2700000" algn="tl">
                    <a:srgbClr val="000000">
                      <a:alpha val="43137"/>
                    </a:srgbClr>
                  </a:outerShdw>
                </a:effectLst>
              </a:rPr>
              <a:t>BIBLIOGRAPHY</a:t>
            </a:r>
            <a:endParaRPr lang="pl-PL" sz="3200" b="1" i="1" dirty="0">
              <a:effectLst>
                <a:outerShdw blurRad="38100" dist="38100" dir="2700000" algn="tl">
                  <a:srgbClr val="000000">
                    <a:alpha val="43137"/>
                  </a:srgbClr>
                </a:outerShdw>
              </a:effectLs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ppt_x"/>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ppt_x"/>
                                          </p:val>
                                        </p:tav>
                                        <p:tav tm="100000">
                                          <p:val>
                                            <p:strVal val="#ppt_x"/>
                                          </p:val>
                                        </p:tav>
                                      </p:tavLst>
                                    </p:anim>
                                    <p:anim calcmode="lin" valueType="num">
                                      <p:cBhvr additive="base">
                                        <p:cTn id="18" dur="1000" fill="hold"/>
                                        <p:tgtEl>
                                          <p:spTgt spid="16"/>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ppt_x"/>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ppt_x"/>
                                          </p:val>
                                        </p:tav>
                                        <p:tav tm="100000">
                                          <p:val>
                                            <p:strVal val="#ppt_x"/>
                                          </p:val>
                                        </p:tav>
                                      </p:tavLst>
                                    </p:anim>
                                    <p:anim calcmode="lin" valueType="num">
                                      <p:cBhvr additive="base">
                                        <p:cTn id="30" dur="1000" fill="hold"/>
                                        <p:tgtEl>
                                          <p:spTgt spid="11"/>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ppt_x"/>
                                          </p:val>
                                        </p:tav>
                                        <p:tav tm="100000">
                                          <p:val>
                                            <p:strVal val="#ppt_x"/>
                                          </p:val>
                                        </p:tav>
                                      </p:tavLst>
                                    </p:anim>
                                    <p:anim calcmode="lin" valueType="num">
                                      <p:cBhvr additive="base">
                                        <p:cTn id="38" dur="1000" fill="hold"/>
                                        <p:tgtEl>
                                          <p:spTgt spid="14"/>
                                        </p:tgtEl>
                                        <p:attrNameLst>
                                          <p:attrName>ppt_y</p:attrName>
                                        </p:attrNameLst>
                                      </p:cBhvr>
                                      <p:tavLst>
                                        <p:tav tm="0">
                                          <p:val>
                                            <p:strVal val="1+#ppt_h/2"/>
                                          </p:val>
                                        </p:tav>
                                        <p:tav tm="100000">
                                          <p:val>
                                            <p:strVal val="#ppt_y"/>
                                          </p:val>
                                        </p:tav>
                                      </p:tavLst>
                                    </p:anim>
                                  </p:childTnLst>
                                </p:cTn>
                              </p:par>
                              <p:par>
                                <p:cTn id="39" presetID="7"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000" fill="hold"/>
                                        <p:tgtEl>
                                          <p:spTgt spid="15"/>
                                        </p:tgtEl>
                                        <p:attrNameLst>
                                          <p:attrName>ppt_x</p:attrName>
                                        </p:attrNameLst>
                                      </p:cBhvr>
                                      <p:tavLst>
                                        <p:tav tm="0">
                                          <p:val>
                                            <p:strVal val="#ppt_x"/>
                                          </p:val>
                                        </p:tav>
                                        <p:tav tm="100000">
                                          <p:val>
                                            <p:strVal val="#ppt_x"/>
                                          </p:val>
                                        </p:tav>
                                      </p:tavLst>
                                    </p:anim>
                                    <p:anim calcmode="lin" valueType="num">
                                      <p:cBhvr additive="base">
                                        <p:cTn id="42" dur="1000" fill="hold"/>
                                        <p:tgtEl>
                                          <p:spTgt spid="15"/>
                                        </p:tgtEl>
                                        <p:attrNameLst>
                                          <p:attrName>ppt_y</p:attrName>
                                        </p:attrNameLst>
                                      </p:cBhvr>
                                      <p:tavLst>
                                        <p:tav tm="0">
                                          <p:val>
                                            <p:strVal val="1+#ppt_h/2"/>
                                          </p:val>
                                        </p:tav>
                                        <p:tav tm="100000">
                                          <p:val>
                                            <p:strVal val="#ppt_y"/>
                                          </p:val>
                                        </p:tav>
                                      </p:tavLst>
                                    </p:anim>
                                  </p:childTnLst>
                                </p:cTn>
                              </p:par>
                              <p:par>
                                <p:cTn id="43" presetID="7"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1000" fill="hold"/>
                                        <p:tgtEl>
                                          <p:spTgt spid="10"/>
                                        </p:tgtEl>
                                        <p:attrNameLst>
                                          <p:attrName>ppt_x</p:attrName>
                                        </p:attrNameLst>
                                      </p:cBhvr>
                                      <p:tavLst>
                                        <p:tav tm="0">
                                          <p:val>
                                            <p:strVal val="#ppt_x"/>
                                          </p:val>
                                        </p:tav>
                                        <p:tav tm="100000">
                                          <p:val>
                                            <p:strVal val="#ppt_x"/>
                                          </p:val>
                                        </p:tav>
                                      </p:tavLst>
                                    </p:anim>
                                    <p:anim calcmode="lin" valueType="num">
                                      <p:cBhvr additive="base">
                                        <p:cTn id="46" dur="1000" fill="hold"/>
                                        <p:tgtEl>
                                          <p:spTgt spid="10"/>
                                        </p:tgtEl>
                                        <p:attrNameLst>
                                          <p:attrName>ppt_y</p:attrName>
                                        </p:attrNameLst>
                                      </p:cBhvr>
                                      <p:tavLst>
                                        <p:tav tm="0">
                                          <p:val>
                                            <p:strVal val="1+#ppt_h/2"/>
                                          </p:val>
                                        </p:tav>
                                        <p:tav tm="100000">
                                          <p:val>
                                            <p:strVal val="#ppt_y"/>
                                          </p:val>
                                        </p:tav>
                                      </p:tavLst>
                                    </p:anim>
                                  </p:childTnLst>
                                </p:cTn>
                              </p:par>
                              <p:par>
                                <p:cTn id="47" presetID="7"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1000" fill="hold"/>
                                        <p:tgtEl>
                                          <p:spTgt spid="7"/>
                                        </p:tgtEl>
                                        <p:attrNameLst>
                                          <p:attrName>ppt_x</p:attrName>
                                        </p:attrNameLst>
                                      </p:cBhvr>
                                      <p:tavLst>
                                        <p:tav tm="0">
                                          <p:val>
                                            <p:strVal val="#ppt_x"/>
                                          </p:val>
                                        </p:tav>
                                        <p:tav tm="100000">
                                          <p:val>
                                            <p:strVal val="#ppt_x"/>
                                          </p:val>
                                        </p:tav>
                                      </p:tavLst>
                                    </p:anim>
                                    <p:anim calcmode="lin" valueType="num">
                                      <p:cBhvr additive="base">
                                        <p:cTn id="50" dur="1000" fill="hold"/>
                                        <p:tgtEl>
                                          <p:spTgt spid="7"/>
                                        </p:tgtEl>
                                        <p:attrNameLst>
                                          <p:attrName>ppt_y</p:attrName>
                                        </p:attrNameLst>
                                      </p:cBhvr>
                                      <p:tavLst>
                                        <p:tav tm="0">
                                          <p:val>
                                            <p:strVal val="1+#ppt_h/2"/>
                                          </p:val>
                                        </p:tav>
                                        <p:tav tm="100000">
                                          <p:val>
                                            <p:strVal val="#ppt_y"/>
                                          </p:val>
                                        </p:tav>
                                      </p:tavLst>
                                    </p:anim>
                                  </p:childTnLst>
                                </p:cTn>
                              </p:par>
                              <p:par>
                                <p:cTn id="51" presetID="7"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1000" fill="hold"/>
                                        <p:tgtEl>
                                          <p:spTgt spid="8"/>
                                        </p:tgtEl>
                                        <p:attrNameLst>
                                          <p:attrName>ppt_x</p:attrName>
                                        </p:attrNameLst>
                                      </p:cBhvr>
                                      <p:tavLst>
                                        <p:tav tm="0">
                                          <p:val>
                                            <p:strVal val="#ppt_x"/>
                                          </p:val>
                                        </p:tav>
                                        <p:tav tm="100000">
                                          <p:val>
                                            <p:strVal val="#ppt_x"/>
                                          </p:val>
                                        </p:tav>
                                      </p:tavLst>
                                    </p:anim>
                                    <p:anim calcmode="lin" valueType="num">
                                      <p:cBhvr additive="base">
                                        <p:cTn id="54" dur="1000" fill="hold"/>
                                        <p:tgtEl>
                                          <p:spTgt spid="8"/>
                                        </p:tgtEl>
                                        <p:attrNameLst>
                                          <p:attrName>ppt_y</p:attrName>
                                        </p:attrNameLst>
                                      </p:cBhvr>
                                      <p:tavLst>
                                        <p:tav tm="0">
                                          <p:val>
                                            <p:strVal val="1+#ppt_h/2"/>
                                          </p:val>
                                        </p:tav>
                                        <p:tav tm="100000">
                                          <p:val>
                                            <p:strVal val="#ppt_y"/>
                                          </p:val>
                                        </p:tav>
                                      </p:tavLst>
                                    </p:anim>
                                  </p:childTnLst>
                                </p:cTn>
                              </p:par>
                            </p:childTnLst>
                          </p:cTn>
                        </p:par>
                        <p:par>
                          <p:cTn id="55" fill="hold">
                            <p:stCondLst>
                              <p:cond delay="2000"/>
                            </p:stCondLst>
                            <p:childTnLst>
                              <p:par>
                                <p:cTn id="56" presetID="53" presetClass="entr" presetSubtype="0" fill="hold" nodeType="afterEffect">
                                  <p:stCondLst>
                                    <p:cond delay="0"/>
                                  </p:stCondLst>
                                  <p:childTnLst>
                                    <p:set>
                                      <p:cBhvr>
                                        <p:cTn id="57" dur="1" fill="hold">
                                          <p:stCondLst>
                                            <p:cond delay="0"/>
                                          </p:stCondLst>
                                        </p:cTn>
                                        <p:tgtEl>
                                          <p:spTgt spid="37896"/>
                                        </p:tgtEl>
                                        <p:attrNameLst>
                                          <p:attrName>style.visibility</p:attrName>
                                        </p:attrNameLst>
                                      </p:cBhvr>
                                      <p:to>
                                        <p:strVal val="visible"/>
                                      </p:to>
                                    </p:set>
                                    <p:anim calcmode="lin" valueType="num">
                                      <p:cBhvr>
                                        <p:cTn id="58" dur="1000" fill="hold"/>
                                        <p:tgtEl>
                                          <p:spTgt spid="37896"/>
                                        </p:tgtEl>
                                        <p:attrNameLst>
                                          <p:attrName>ppt_w</p:attrName>
                                        </p:attrNameLst>
                                      </p:cBhvr>
                                      <p:tavLst>
                                        <p:tav tm="0">
                                          <p:val>
                                            <p:fltVal val="0"/>
                                          </p:val>
                                        </p:tav>
                                        <p:tav tm="100000">
                                          <p:val>
                                            <p:strVal val="#ppt_w"/>
                                          </p:val>
                                        </p:tav>
                                      </p:tavLst>
                                    </p:anim>
                                    <p:anim calcmode="lin" valueType="num">
                                      <p:cBhvr>
                                        <p:cTn id="59" dur="1000" fill="hold"/>
                                        <p:tgtEl>
                                          <p:spTgt spid="37896"/>
                                        </p:tgtEl>
                                        <p:attrNameLst>
                                          <p:attrName>ppt_h</p:attrName>
                                        </p:attrNameLst>
                                      </p:cBhvr>
                                      <p:tavLst>
                                        <p:tav tm="0">
                                          <p:val>
                                            <p:fltVal val="0"/>
                                          </p:val>
                                        </p:tav>
                                        <p:tav tm="100000">
                                          <p:val>
                                            <p:strVal val="#ppt_h"/>
                                          </p:val>
                                        </p:tav>
                                      </p:tavLst>
                                    </p:anim>
                                    <p:animEffect transition="in" filter="fade">
                                      <p:cBhvr>
                                        <p:cTn id="60"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p:cNvSpPr>
            <a:spLocks noGrp="1"/>
          </p:cNvSpPr>
          <p:nvPr>
            <p:ph type="pic" idx="1"/>
          </p:nvPr>
        </p:nvSpPr>
        <p:spPr/>
      </p:sp>
      <p:sp>
        <p:nvSpPr>
          <p:cNvPr id="4" name="Wybuch  2 3"/>
          <p:cNvSpPr/>
          <p:nvPr/>
        </p:nvSpPr>
        <p:spPr>
          <a:xfrm>
            <a:off x="971600" y="836712"/>
            <a:ext cx="7128792" cy="4176464"/>
          </a:xfrm>
          <a:prstGeom prst="irregularSeal2">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tekstu 2"/>
          <p:cNvSpPr>
            <a:spLocks noGrp="1"/>
          </p:cNvSpPr>
          <p:nvPr>
            <p:ph type="body" sz="half" idx="2"/>
          </p:nvPr>
        </p:nvSpPr>
        <p:spPr>
          <a:xfrm>
            <a:off x="1547664" y="2132856"/>
            <a:ext cx="5143500" cy="914400"/>
          </a:xfrm>
        </p:spPr>
        <p:txBody>
          <a:bodyPr>
            <a:noAutofit/>
          </a:bodyPr>
          <a:lstStyle/>
          <a:p>
            <a:r>
              <a:rPr lang="pl-PL" sz="2400" b="1" dirty="0" err="1" smtClean="0">
                <a:effectLst>
                  <a:outerShdw blurRad="38100" dist="38100" dir="2700000" algn="tl">
                    <a:srgbClr val="000000">
                      <a:alpha val="43137"/>
                    </a:srgbClr>
                  </a:outerShdw>
                </a:effectLst>
                <a:latin typeface="Book Antiqua" pitchFamily="18" charset="0"/>
              </a:rPr>
              <a:t>Authors</a:t>
            </a:r>
            <a:r>
              <a:rPr lang="pl-PL" sz="2400" b="1" dirty="0" smtClean="0">
                <a:effectLst>
                  <a:outerShdw blurRad="38100" dist="38100" dir="2700000" algn="tl">
                    <a:srgbClr val="000000">
                      <a:alpha val="43137"/>
                    </a:srgbClr>
                  </a:outerShdw>
                </a:effectLst>
                <a:latin typeface="Book Antiqua" pitchFamily="18" charset="0"/>
              </a:rPr>
              <a:t>:</a:t>
            </a:r>
          </a:p>
          <a:p>
            <a:r>
              <a:rPr lang="pl-PL" sz="2400" b="1" dirty="0" smtClean="0">
                <a:effectLst>
                  <a:outerShdw blurRad="38100" dist="38100" dir="2700000" algn="tl">
                    <a:srgbClr val="000000">
                      <a:alpha val="43137"/>
                    </a:srgbClr>
                  </a:outerShdw>
                </a:effectLst>
                <a:latin typeface="Book Antiqua" pitchFamily="18" charset="0"/>
              </a:rPr>
              <a:t>Katarzyna Ciechanowska</a:t>
            </a:r>
          </a:p>
          <a:p>
            <a:r>
              <a:rPr lang="pl-PL" sz="2400" b="1" dirty="0" smtClean="0">
                <a:effectLst>
                  <a:outerShdw blurRad="38100" dist="38100" dir="2700000" algn="tl">
                    <a:srgbClr val="000000">
                      <a:alpha val="43137"/>
                    </a:srgbClr>
                  </a:outerShdw>
                </a:effectLst>
                <a:latin typeface="Book Antiqua" pitchFamily="18" charset="0"/>
              </a:rPr>
              <a:t>Kinga Jaworska</a:t>
            </a:r>
          </a:p>
          <a:p>
            <a:r>
              <a:rPr lang="pl-PL" sz="2400" b="1" dirty="0" smtClean="0">
                <a:effectLst>
                  <a:outerShdw blurRad="38100" dist="38100" dir="2700000" algn="tl">
                    <a:srgbClr val="000000">
                      <a:alpha val="43137"/>
                    </a:srgbClr>
                  </a:outerShdw>
                </a:effectLst>
                <a:latin typeface="Book Antiqua" pitchFamily="18" charset="0"/>
              </a:rPr>
              <a:t>Dominika Lewandowska</a:t>
            </a:r>
          </a:p>
        </p:txBody>
      </p:sp>
      <p:sp>
        <p:nvSpPr>
          <p:cNvPr id="5" name="Prostokąt 4"/>
          <p:cNvSpPr/>
          <p:nvPr/>
        </p:nvSpPr>
        <p:spPr>
          <a:xfrm>
            <a:off x="2843808" y="5661248"/>
            <a:ext cx="3816424" cy="1089529"/>
          </a:xfrm>
          <a:prstGeom prst="rect">
            <a:avLst/>
          </a:prstGeom>
        </p:spPr>
        <p:txBody>
          <a:bodyPr wrap="square">
            <a:spAutoFit/>
          </a:bodyPr>
          <a:lstStyle/>
          <a:p>
            <a:pPr lvl="0" algn="ctr">
              <a:lnSpc>
                <a:spcPct val="90000"/>
              </a:lnSpc>
              <a:spcBef>
                <a:spcPts val="1200"/>
              </a:spcBef>
            </a:pPr>
            <a:r>
              <a:rPr lang="pl-PL" sz="2400" dirty="0" smtClean="0">
                <a:solidFill>
                  <a:srgbClr val="7EA131">
                    <a:lumMod val="50000"/>
                  </a:srgbClr>
                </a:solidFill>
                <a:latin typeface="Book Antiqua" pitchFamily="18" charset="0"/>
              </a:rPr>
              <a:t>Liceum Ziemi Kujawskiej </a:t>
            </a:r>
            <a:br>
              <a:rPr lang="pl-PL" sz="2400" dirty="0" smtClean="0">
                <a:solidFill>
                  <a:srgbClr val="7EA131">
                    <a:lumMod val="50000"/>
                  </a:srgbClr>
                </a:solidFill>
                <a:latin typeface="Book Antiqua" pitchFamily="18" charset="0"/>
              </a:rPr>
            </a:br>
            <a:r>
              <a:rPr lang="pl-PL" sz="2400" dirty="0" smtClean="0">
                <a:solidFill>
                  <a:srgbClr val="7EA131">
                    <a:lumMod val="50000"/>
                  </a:srgbClr>
                </a:solidFill>
                <a:latin typeface="Book Antiqua" pitchFamily="18" charset="0"/>
              </a:rPr>
              <a:t>we </a:t>
            </a:r>
            <a:r>
              <a:rPr lang="pl-PL" sz="2400" dirty="0" smtClean="0">
                <a:solidFill>
                  <a:srgbClr val="7EA131">
                    <a:lumMod val="50000"/>
                  </a:srgbClr>
                </a:solidFill>
                <a:latin typeface="Book Antiqua" pitchFamily="18" charset="0"/>
              </a:rPr>
              <a:t>Włocławku</a:t>
            </a:r>
            <a:br>
              <a:rPr lang="pl-PL" sz="2400" dirty="0" smtClean="0">
                <a:solidFill>
                  <a:srgbClr val="7EA131">
                    <a:lumMod val="50000"/>
                  </a:srgbClr>
                </a:solidFill>
                <a:latin typeface="Book Antiqua" pitchFamily="18" charset="0"/>
              </a:rPr>
            </a:br>
            <a:r>
              <a:rPr lang="pl-PL" sz="2400" dirty="0" smtClean="0">
                <a:solidFill>
                  <a:srgbClr val="7EA131">
                    <a:lumMod val="50000"/>
                  </a:srgbClr>
                </a:solidFill>
                <a:latin typeface="Book Antiqua" pitchFamily="18" charset="0"/>
              </a:rPr>
              <a:t>klasa 3c </a:t>
            </a:r>
            <a:endParaRPr lang="pl-PL" sz="2400" dirty="0" smtClean="0">
              <a:solidFill>
                <a:srgbClr val="7EA131">
                  <a:lumMod val="50000"/>
                </a:srgbClr>
              </a:solidFill>
              <a:latin typeface="Book Antiqua"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2500"/>
                            </p:stCondLst>
                            <p:childTnLst>
                              <p:par>
                                <p:cTn id="23" presetID="53"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3500"/>
                            </p:stCondLst>
                            <p:childTnLst>
                              <p:par>
                                <p:cTn id="29" presetID="53"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4500"/>
                            </p:stCondLst>
                            <p:childTnLst>
                              <p:par>
                                <p:cTn id="35" presetID="53"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aśnienie w chmurce 6"/>
          <p:cNvSpPr/>
          <p:nvPr/>
        </p:nvSpPr>
        <p:spPr>
          <a:xfrm>
            <a:off x="0" y="0"/>
            <a:ext cx="9144000" cy="3888432"/>
          </a:xfrm>
          <a:prstGeom prst="cloudCallout">
            <a:avLst>
              <a:gd name="adj1" fmla="val -29490"/>
              <a:gd name="adj2" fmla="val 52672"/>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0" dirty="0"/>
          </a:p>
        </p:txBody>
      </p:sp>
      <p:sp>
        <p:nvSpPr>
          <p:cNvPr id="4" name="Prostokąt 3"/>
          <p:cNvSpPr/>
          <p:nvPr/>
        </p:nvSpPr>
        <p:spPr>
          <a:xfrm>
            <a:off x="1043608" y="692696"/>
            <a:ext cx="6768752" cy="2708434"/>
          </a:xfrm>
          <a:prstGeom prst="rect">
            <a:avLst/>
          </a:prstGeom>
        </p:spPr>
        <p:txBody>
          <a:bodyPr wrap="square">
            <a:spAutoFit/>
          </a:bodyPr>
          <a:lstStyle/>
          <a:p>
            <a:pPr algn="ctr"/>
            <a:r>
              <a:rPr lang="en-US" sz="1700" b="1" dirty="0" smtClean="0">
                <a:latin typeface="Book Antiqua" pitchFamily="18" charset="0"/>
              </a:rPr>
              <a:t>Imagine a fire, burning at night in the middle of wildness. The trees are on fire, their </a:t>
            </a:r>
            <a:r>
              <a:rPr lang="en-US" sz="1700" b="1" dirty="0" err="1" smtClean="0">
                <a:latin typeface="Book Antiqua" pitchFamily="18" charset="0"/>
              </a:rPr>
              <a:t>crownes</a:t>
            </a:r>
            <a:r>
              <a:rPr lang="en-US" sz="1700" b="1" dirty="0" smtClean="0">
                <a:latin typeface="Book Antiqua" pitchFamily="18" charset="0"/>
              </a:rPr>
              <a:t> were probably lit by a lightning </a:t>
            </a:r>
            <a:r>
              <a:rPr lang="pl-PL" sz="1700" b="1" dirty="0" smtClean="0">
                <a:latin typeface="Book Antiqua" pitchFamily="18" charset="0"/>
              </a:rPr>
              <a:t>t</a:t>
            </a:r>
            <a:r>
              <a:rPr lang="en-US" sz="1700" b="1" dirty="0" err="1" smtClean="0">
                <a:latin typeface="Book Antiqua" pitchFamily="18" charset="0"/>
              </a:rPr>
              <a:t>ur</a:t>
            </a:r>
            <a:r>
              <a:rPr lang="pl-PL" sz="1700" b="1" dirty="0" smtClean="0">
                <a:latin typeface="Book Antiqua" pitchFamily="18" charset="0"/>
              </a:rPr>
              <a:t>n</a:t>
            </a:r>
            <a:r>
              <a:rPr lang="en-US" sz="1700" b="1" dirty="0" err="1" smtClean="0">
                <a:latin typeface="Book Antiqua" pitchFamily="18" charset="0"/>
              </a:rPr>
              <a:t>ing</a:t>
            </a:r>
            <a:r>
              <a:rPr lang="en-US" sz="1700" b="1" dirty="0" smtClean="0">
                <a:latin typeface="Book Antiqua" pitchFamily="18" charset="0"/>
              </a:rPr>
              <a:t> a storm, but does it matter? Imagine a man, staring at this cruel show. His face express fear of this wild element of nature. But he’s a man from a former times. He doesn’t know how to use fire, nor how to prevent it from expanding, but soon, he’s going to learn it. The whole mankind is going to have the fire under… control? No, the fire can’t be taken under control and it’s an element of nature that should be used with wisdom. This man seems to understand that. But do we?</a:t>
            </a:r>
            <a:endParaRPr lang="pl-PL" sz="1700" b="1" dirty="0">
              <a:latin typeface="Book Antiqua" pitchFamily="18" charset="0"/>
            </a:endParaRPr>
          </a:p>
        </p:txBody>
      </p:sp>
      <p:pic>
        <p:nvPicPr>
          <p:cNvPr id="14340" name="Picture 4" descr="Znalezione obrazy dla zapytania rozpalanie ognia w lesie"/>
          <p:cNvPicPr>
            <a:picLocks noChangeAspect="1" noChangeArrowheads="1"/>
          </p:cNvPicPr>
          <p:nvPr/>
        </p:nvPicPr>
        <p:blipFill>
          <a:blip r:embed="rId2" cstate="print"/>
          <a:srcRect/>
          <a:stretch>
            <a:fillRect/>
          </a:stretch>
        </p:blipFill>
        <p:spPr bwMode="auto">
          <a:xfrm>
            <a:off x="3131840" y="3645131"/>
            <a:ext cx="6012160" cy="3212870"/>
          </a:xfrm>
          <a:prstGeom prst="rect">
            <a:avLst/>
          </a:prstGeom>
          <a:noFill/>
          <a:effectLst>
            <a:softEdge rad="317500"/>
          </a:effectLst>
        </p:spPr>
      </p:pic>
      <p:pic>
        <p:nvPicPr>
          <p:cNvPr id="14342" name="Picture 6" descr="Znalezione obrazy dla zapytania czlowiek p[ierwotny rozpala ogien"/>
          <p:cNvPicPr>
            <a:picLocks noChangeAspect="1" noChangeArrowheads="1"/>
          </p:cNvPicPr>
          <p:nvPr/>
        </p:nvPicPr>
        <p:blipFill>
          <a:blip r:embed="rId3" cstate="print"/>
          <a:srcRect/>
          <a:stretch>
            <a:fillRect/>
          </a:stretch>
        </p:blipFill>
        <p:spPr bwMode="auto">
          <a:xfrm>
            <a:off x="0" y="3850779"/>
            <a:ext cx="2993856" cy="3007221"/>
          </a:xfrm>
          <a:prstGeom prst="rect">
            <a:avLst/>
          </a:prstGeom>
          <a:noFill/>
          <a:effectLst>
            <a:softEdge rad="317500"/>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1000" fill="hold"/>
                                        <p:tgtEl>
                                          <p:spTgt spid="14342"/>
                                        </p:tgtEl>
                                        <p:attrNameLst>
                                          <p:attrName>ppt_w</p:attrName>
                                        </p:attrNameLst>
                                      </p:cBhvr>
                                      <p:tavLst>
                                        <p:tav tm="0">
                                          <p:val>
                                            <p:fltVal val="0"/>
                                          </p:val>
                                        </p:tav>
                                        <p:tav tm="100000">
                                          <p:val>
                                            <p:strVal val="#ppt_w"/>
                                          </p:val>
                                        </p:tav>
                                      </p:tavLst>
                                    </p:anim>
                                    <p:anim calcmode="lin" valueType="num">
                                      <p:cBhvr>
                                        <p:cTn id="8" dur="1000" fill="hold"/>
                                        <p:tgtEl>
                                          <p:spTgt spid="14342"/>
                                        </p:tgtEl>
                                        <p:attrNameLst>
                                          <p:attrName>ppt_h</p:attrName>
                                        </p:attrNameLst>
                                      </p:cBhvr>
                                      <p:tavLst>
                                        <p:tav tm="0">
                                          <p:val>
                                            <p:fltVal val="0"/>
                                          </p:val>
                                        </p:tav>
                                        <p:tav tm="100000">
                                          <p:val>
                                            <p:strVal val="#ppt_h"/>
                                          </p:val>
                                        </p:tav>
                                      </p:tavLst>
                                    </p:anim>
                                    <p:animEffect transition="in" filter="fade">
                                      <p:cBhvr>
                                        <p:cTn id="9" dur="1000"/>
                                        <p:tgtEl>
                                          <p:spTgt spid="1434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14340"/>
                                        </p:tgtEl>
                                        <p:attrNameLst>
                                          <p:attrName>style.visibility</p:attrName>
                                        </p:attrNameLst>
                                      </p:cBhvr>
                                      <p:to>
                                        <p:strVal val="visible"/>
                                      </p:to>
                                    </p:set>
                                    <p:anim calcmode="lin" valueType="num">
                                      <p:cBhvr>
                                        <p:cTn id="25" dur="1000" fill="hold"/>
                                        <p:tgtEl>
                                          <p:spTgt spid="14340"/>
                                        </p:tgtEl>
                                        <p:attrNameLst>
                                          <p:attrName>ppt_w</p:attrName>
                                        </p:attrNameLst>
                                      </p:cBhvr>
                                      <p:tavLst>
                                        <p:tav tm="0">
                                          <p:val>
                                            <p:fltVal val="0"/>
                                          </p:val>
                                        </p:tav>
                                        <p:tav tm="100000">
                                          <p:val>
                                            <p:strVal val="#ppt_w"/>
                                          </p:val>
                                        </p:tav>
                                      </p:tavLst>
                                    </p:anim>
                                    <p:anim calcmode="lin" valueType="num">
                                      <p:cBhvr>
                                        <p:cTn id="26" dur="1000" fill="hold"/>
                                        <p:tgtEl>
                                          <p:spTgt spid="14340"/>
                                        </p:tgtEl>
                                        <p:attrNameLst>
                                          <p:attrName>ppt_h</p:attrName>
                                        </p:attrNameLst>
                                      </p:cBhvr>
                                      <p:tavLst>
                                        <p:tav tm="0">
                                          <p:val>
                                            <p:fltVal val="0"/>
                                          </p:val>
                                        </p:tav>
                                        <p:tav tm="100000">
                                          <p:val>
                                            <p:strVal val="#ppt_h"/>
                                          </p:val>
                                        </p:tav>
                                      </p:tavLst>
                                    </p:anim>
                                    <p:animEffect transition="in" filter="fade">
                                      <p:cBhvr>
                                        <p:cTn id="27"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Znalezione obrazy dla zapytania lisc png"/>
          <p:cNvPicPr>
            <a:picLocks noChangeAspect="1" noChangeArrowheads="1"/>
          </p:cNvPicPr>
          <p:nvPr/>
        </p:nvPicPr>
        <p:blipFill>
          <a:blip r:embed="rId2" cstate="print"/>
          <a:srcRect/>
          <a:stretch>
            <a:fillRect/>
          </a:stretch>
        </p:blipFill>
        <p:spPr bwMode="auto">
          <a:xfrm rot="1645810">
            <a:off x="4593934" y="2623541"/>
            <a:ext cx="4513514" cy="3385136"/>
          </a:xfrm>
          <a:prstGeom prst="rect">
            <a:avLst/>
          </a:prstGeom>
          <a:noFill/>
        </p:spPr>
      </p:pic>
      <p:pic>
        <p:nvPicPr>
          <p:cNvPr id="17" name="Picture 2" descr="Znalezione obrazy dla zapytania lisc png"/>
          <p:cNvPicPr>
            <a:picLocks noChangeAspect="1" noChangeArrowheads="1"/>
          </p:cNvPicPr>
          <p:nvPr/>
        </p:nvPicPr>
        <p:blipFill>
          <a:blip r:embed="rId2" cstate="print"/>
          <a:srcRect/>
          <a:stretch>
            <a:fillRect/>
          </a:stretch>
        </p:blipFill>
        <p:spPr bwMode="auto">
          <a:xfrm rot="1645810">
            <a:off x="3546603" y="2298522"/>
            <a:ext cx="3559073" cy="2669305"/>
          </a:xfrm>
          <a:prstGeom prst="rect">
            <a:avLst/>
          </a:prstGeom>
          <a:noFill/>
        </p:spPr>
      </p:pic>
      <p:pic>
        <p:nvPicPr>
          <p:cNvPr id="12" name="Picture 2" descr="Znalezione obrazy dla zapytania lisc png"/>
          <p:cNvPicPr>
            <a:picLocks noChangeAspect="1" noChangeArrowheads="1"/>
          </p:cNvPicPr>
          <p:nvPr/>
        </p:nvPicPr>
        <p:blipFill>
          <a:blip r:embed="rId2" cstate="print"/>
          <a:srcRect l="8119" t="7632" r="6461" b="8129"/>
          <a:stretch>
            <a:fillRect/>
          </a:stretch>
        </p:blipFill>
        <p:spPr bwMode="auto">
          <a:xfrm rot="15057493">
            <a:off x="54799" y="1368216"/>
            <a:ext cx="4311601" cy="3189006"/>
          </a:xfrm>
          <a:prstGeom prst="rect">
            <a:avLst/>
          </a:prstGeom>
          <a:noFill/>
        </p:spPr>
      </p:pic>
      <p:pic>
        <p:nvPicPr>
          <p:cNvPr id="8" name="Picture 2" descr="Znalezione obrazy dla zapytania lisc png"/>
          <p:cNvPicPr>
            <a:picLocks noChangeAspect="1" noChangeArrowheads="1"/>
          </p:cNvPicPr>
          <p:nvPr/>
        </p:nvPicPr>
        <p:blipFill>
          <a:blip r:embed="rId2" cstate="print"/>
          <a:srcRect/>
          <a:stretch>
            <a:fillRect/>
          </a:stretch>
        </p:blipFill>
        <p:spPr bwMode="auto">
          <a:xfrm rot="1645810">
            <a:off x="2609771" y="4529596"/>
            <a:ext cx="3552828" cy="2664621"/>
          </a:xfrm>
          <a:prstGeom prst="rect">
            <a:avLst/>
          </a:prstGeom>
          <a:noFill/>
        </p:spPr>
      </p:pic>
      <p:pic>
        <p:nvPicPr>
          <p:cNvPr id="43010" name="Picture 2" descr="Znalezione obrazy dla zapytania lisc png"/>
          <p:cNvPicPr>
            <a:picLocks noChangeAspect="1" noChangeArrowheads="1"/>
          </p:cNvPicPr>
          <p:nvPr/>
        </p:nvPicPr>
        <p:blipFill>
          <a:blip r:embed="rId2" cstate="print"/>
          <a:srcRect/>
          <a:stretch>
            <a:fillRect/>
          </a:stretch>
        </p:blipFill>
        <p:spPr bwMode="auto">
          <a:xfrm rot="1645810">
            <a:off x="4920453" y="4080182"/>
            <a:ext cx="4225877" cy="3169408"/>
          </a:xfrm>
          <a:prstGeom prst="rect">
            <a:avLst/>
          </a:prstGeom>
          <a:noFill/>
        </p:spPr>
      </p:pic>
      <p:pic>
        <p:nvPicPr>
          <p:cNvPr id="5" name="Picture 2" descr="Znalezione obrazy dla zapytania lisc png"/>
          <p:cNvPicPr>
            <a:picLocks noChangeAspect="1" noChangeArrowheads="1"/>
          </p:cNvPicPr>
          <p:nvPr/>
        </p:nvPicPr>
        <p:blipFill>
          <a:blip r:embed="rId2" cstate="print"/>
          <a:srcRect/>
          <a:stretch>
            <a:fillRect/>
          </a:stretch>
        </p:blipFill>
        <p:spPr bwMode="auto">
          <a:xfrm rot="14071193">
            <a:off x="1405901" y="3395632"/>
            <a:ext cx="3037113" cy="2277835"/>
          </a:xfrm>
          <a:prstGeom prst="rect">
            <a:avLst/>
          </a:prstGeom>
          <a:noFill/>
        </p:spPr>
      </p:pic>
      <p:pic>
        <p:nvPicPr>
          <p:cNvPr id="6" name="Picture 2" descr="Znalezione obrazy dla zapytania lisc png"/>
          <p:cNvPicPr>
            <a:picLocks noChangeAspect="1" noChangeArrowheads="1"/>
          </p:cNvPicPr>
          <p:nvPr/>
        </p:nvPicPr>
        <p:blipFill>
          <a:blip r:embed="rId2" cstate="print"/>
          <a:srcRect/>
          <a:stretch>
            <a:fillRect/>
          </a:stretch>
        </p:blipFill>
        <p:spPr bwMode="auto">
          <a:xfrm rot="15057493">
            <a:off x="-391622" y="3742098"/>
            <a:ext cx="4369208" cy="3276906"/>
          </a:xfrm>
          <a:prstGeom prst="rect">
            <a:avLst/>
          </a:prstGeom>
          <a:noFill/>
        </p:spPr>
      </p:pic>
      <p:sp>
        <p:nvSpPr>
          <p:cNvPr id="11" name="Prostokąt 10"/>
          <p:cNvSpPr/>
          <p:nvPr/>
        </p:nvSpPr>
        <p:spPr>
          <a:xfrm>
            <a:off x="611560" y="4869160"/>
            <a:ext cx="1569660" cy="461665"/>
          </a:xfrm>
          <a:prstGeom prst="rect">
            <a:avLst/>
          </a:prstGeom>
        </p:spPr>
        <p:txBody>
          <a:bodyPr wrap="none">
            <a:spAutoFit/>
          </a:bodyPr>
          <a:lstStyle/>
          <a:p>
            <a:r>
              <a:rPr lang="en-US" sz="2400" b="1" dirty="0" smtClean="0">
                <a:solidFill>
                  <a:schemeClr val="bg1"/>
                </a:solidFill>
                <a:latin typeface="Bradley Hand ITC" pitchFamily="66" charset="0"/>
              </a:rPr>
              <a:t>Lightning</a:t>
            </a:r>
            <a:endParaRPr lang="pl-PL" sz="2400" dirty="0">
              <a:solidFill>
                <a:schemeClr val="bg1"/>
              </a:solidFill>
            </a:endParaRPr>
          </a:p>
        </p:txBody>
      </p:sp>
      <p:sp>
        <p:nvSpPr>
          <p:cNvPr id="13" name="Prostokąt 12"/>
          <p:cNvSpPr/>
          <p:nvPr/>
        </p:nvSpPr>
        <p:spPr>
          <a:xfrm>
            <a:off x="611560" y="2132856"/>
            <a:ext cx="1875835" cy="830997"/>
          </a:xfrm>
          <a:prstGeom prst="rect">
            <a:avLst/>
          </a:prstGeom>
        </p:spPr>
        <p:txBody>
          <a:bodyPr wrap="none">
            <a:spAutoFit/>
          </a:bodyPr>
          <a:lstStyle/>
          <a:p>
            <a:pPr algn="ctr"/>
            <a:r>
              <a:rPr lang="pl-PL" sz="2400" b="1" dirty="0" err="1" smtClean="0">
                <a:solidFill>
                  <a:schemeClr val="bg1"/>
                </a:solidFill>
                <a:latin typeface="Bradley Hand ITC" pitchFamily="66" charset="0"/>
              </a:rPr>
              <a:t>Carelessness</a:t>
            </a:r>
            <a:r>
              <a:rPr lang="pl-PL" sz="2400" b="1" dirty="0" smtClean="0">
                <a:solidFill>
                  <a:schemeClr val="bg1"/>
                </a:solidFill>
                <a:latin typeface="Bradley Hand ITC" pitchFamily="66" charset="0"/>
              </a:rPr>
              <a:t> </a:t>
            </a:r>
            <a:br>
              <a:rPr lang="pl-PL" sz="2400" b="1" dirty="0" smtClean="0">
                <a:solidFill>
                  <a:schemeClr val="bg1"/>
                </a:solidFill>
                <a:latin typeface="Bradley Hand ITC" pitchFamily="66" charset="0"/>
              </a:rPr>
            </a:br>
            <a:r>
              <a:rPr lang="pl-PL" sz="2400" b="1" dirty="0" smtClean="0">
                <a:solidFill>
                  <a:schemeClr val="bg1"/>
                </a:solidFill>
                <a:latin typeface="Bradley Hand ITC" pitchFamily="66" charset="0"/>
              </a:rPr>
              <a:t>of </a:t>
            </a:r>
            <a:r>
              <a:rPr lang="pl-PL" sz="2400" b="1" dirty="0" err="1" smtClean="0">
                <a:solidFill>
                  <a:schemeClr val="bg1"/>
                </a:solidFill>
                <a:latin typeface="Bradley Hand ITC" pitchFamily="66" charset="0"/>
              </a:rPr>
              <a:t>adults</a:t>
            </a:r>
            <a:endParaRPr lang="pl-PL" sz="2400" dirty="0">
              <a:solidFill>
                <a:schemeClr val="bg1"/>
              </a:solidFill>
            </a:endParaRPr>
          </a:p>
        </p:txBody>
      </p:sp>
      <p:pic>
        <p:nvPicPr>
          <p:cNvPr id="14" name="Picture 2" descr="Znalezione obrazy dla zapytania lisc png"/>
          <p:cNvPicPr>
            <a:picLocks noChangeAspect="1" noChangeArrowheads="1"/>
          </p:cNvPicPr>
          <p:nvPr/>
        </p:nvPicPr>
        <p:blipFill>
          <a:blip r:embed="rId2" cstate="print"/>
          <a:srcRect/>
          <a:stretch>
            <a:fillRect/>
          </a:stretch>
        </p:blipFill>
        <p:spPr bwMode="auto">
          <a:xfrm rot="1645810">
            <a:off x="1714263" y="1111020"/>
            <a:ext cx="4519086" cy="3389315"/>
          </a:xfrm>
          <a:prstGeom prst="rect">
            <a:avLst/>
          </a:prstGeom>
          <a:noFill/>
        </p:spPr>
      </p:pic>
      <p:pic>
        <p:nvPicPr>
          <p:cNvPr id="16" name="Picture 2" descr="Znalezione obrazy dla zapytania lisc png"/>
          <p:cNvPicPr>
            <a:picLocks noChangeAspect="1" noChangeArrowheads="1"/>
          </p:cNvPicPr>
          <p:nvPr/>
        </p:nvPicPr>
        <p:blipFill>
          <a:blip r:embed="rId2" cstate="print"/>
          <a:srcRect/>
          <a:stretch>
            <a:fillRect/>
          </a:stretch>
        </p:blipFill>
        <p:spPr bwMode="auto">
          <a:xfrm rot="14720493">
            <a:off x="5716897" y="1185349"/>
            <a:ext cx="4225877" cy="3169408"/>
          </a:xfrm>
          <a:prstGeom prst="rect">
            <a:avLst/>
          </a:prstGeom>
          <a:noFill/>
        </p:spPr>
      </p:pic>
      <p:pic>
        <p:nvPicPr>
          <p:cNvPr id="7" name="Picture 2" descr="Znalezione obrazy dla zapytania lisc png"/>
          <p:cNvPicPr>
            <a:picLocks noChangeAspect="1" noChangeArrowheads="1"/>
          </p:cNvPicPr>
          <p:nvPr/>
        </p:nvPicPr>
        <p:blipFill>
          <a:blip r:embed="rId2" cstate="print"/>
          <a:srcRect/>
          <a:stretch>
            <a:fillRect/>
          </a:stretch>
        </p:blipFill>
        <p:spPr bwMode="auto">
          <a:xfrm rot="15484580">
            <a:off x="2798416" y="3146473"/>
            <a:ext cx="3941346" cy="2956010"/>
          </a:xfrm>
          <a:prstGeom prst="rect">
            <a:avLst/>
          </a:prstGeom>
          <a:noFill/>
        </p:spPr>
      </p:pic>
      <p:sp>
        <p:nvSpPr>
          <p:cNvPr id="18" name="Prostokąt 17"/>
          <p:cNvSpPr/>
          <p:nvPr/>
        </p:nvSpPr>
        <p:spPr>
          <a:xfrm>
            <a:off x="6375953" y="3861048"/>
            <a:ext cx="1875835" cy="830997"/>
          </a:xfrm>
          <a:prstGeom prst="rect">
            <a:avLst/>
          </a:prstGeom>
        </p:spPr>
        <p:txBody>
          <a:bodyPr wrap="none">
            <a:spAutoFit/>
          </a:bodyPr>
          <a:lstStyle/>
          <a:p>
            <a:pPr algn="ctr"/>
            <a:r>
              <a:rPr lang="en-US" sz="2400" b="1" dirty="0" smtClean="0">
                <a:solidFill>
                  <a:schemeClr val="bg1"/>
                </a:solidFill>
                <a:latin typeface="Bradley Hand ITC" pitchFamily="66" charset="0"/>
              </a:rPr>
              <a:t>Carelessness </a:t>
            </a:r>
            <a:r>
              <a:rPr lang="pl-PL" sz="2400" b="1" dirty="0" smtClean="0">
                <a:solidFill>
                  <a:schemeClr val="bg1"/>
                </a:solidFill>
                <a:latin typeface="Bradley Hand ITC" pitchFamily="66" charset="0"/>
              </a:rPr>
              <a:t/>
            </a:r>
            <a:br>
              <a:rPr lang="pl-PL" sz="2400" b="1" dirty="0" smtClean="0">
                <a:solidFill>
                  <a:schemeClr val="bg1"/>
                </a:solidFill>
                <a:latin typeface="Bradley Hand ITC" pitchFamily="66" charset="0"/>
              </a:rPr>
            </a:br>
            <a:r>
              <a:rPr lang="en-US" sz="2400" b="1" dirty="0" smtClean="0">
                <a:solidFill>
                  <a:schemeClr val="bg1"/>
                </a:solidFill>
                <a:latin typeface="Bradley Hand ITC" pitchFamily="66" charset="0"/>
              </a:rPr>
              <a:t>of minors</a:t>
            </a:r>
            <a:endParaRPr lang="pl-PL" sz="2400" dirty="0">
              <a:solidFill>
                <a:schemeClr val="bg1"/>
              </a:solidFill>
            </a:endParaRPr>
          </a:p>
        </p:txBody>
      </p:sp>
      <p:sp>
        <p:nvSpPr>
          <p:cNvPr id="19" name="Prostokąt 18"/>
          <p:cNvSpPr/>
          <p:nvPr/>
        </p:nvSpPr>
        <p:spPr>
          <a:xfrm>
            <a:off x="3473191" y="2276872"/>
            <a:ext cx="2149948" cy="830997"/>
          </a:xfrm>
          <a:prstGeom prst="rect">
            <a:avLst/>
          </a:prstGeom>
        </p:spPr>
        <p:txBody>
          <a:bodyPr wrap="none">
            <a:spAutoFit/>
          </a:bodyPr>
          <a:lstStyle/>
          <a:p>
            <a:pPr algn="ctr"/>
            <a:r>
              <a:rPr lang="en-US" sz="2400" b="1" u="sng" dirty="0" smtClean="0">
                <a:solidFill>
                  <a:schemeClr val="bg1"/>
                </a:solidFill>
                <a:latin typeface="Bradley Hand ITC" pitchFamily="66" charset="0"/>
              </a:rPr>
              <a:t>Machinery </a:t>
            </a:r>
            <a:r>
              <a:rPr lang="pl-PL" sz="2400" b="1" u="sng" dirty="0" smtClean="0">
                <a:solidFill>
                  <a:schemeClr val="bg1"/>
                </a:solidFill>
                <a:latin typeface="Bradley Hand ITC" pitchFamily="66" charset="0"/>
              </a:rPr>
              <a:t/>
            </a:r>
            <a:br>
              <a:rPr lang="pl-PL" sz="2400" b="1" u="sng" dirty="0" smtClean="0">
                <a:solidFill>
                  <a:schemeClr val="bg1"/>
                </a:solidFill>
                <a:latin typeface="Bradley Hand ITC" pitchFamily="66" charset="0"/>
              </a:rPr>
            </a:br>
            <a:r>
              <a:rPr lang="en-US" sz="2400" b="1" u="sng" dirty="0" smtClean="0">
                <a:solidFill>
                  <a:schemeClr val="bg1"/>
                </a:solidFill>
                <a:latin typeface="Bradley Hand ITC" pitchFamily="66" charset="0"/>
              </a:rPr>
              <a:t>and equipment</a:t>
            </a:r>
            <a:endParaRPr lang="pl-PL" sz="2400" dirty="0">
              <a:solidFill>
                <a:schemeClr val="bg1"/>
              </a:solidFill>
            </a:endParaRPr>
          </a:p>
        </p:txBody>
      </p:sp>
      <p:sp>
        <p:nvSpPr>
          <p:cNvPr id="20" name="Prostokąt 19"/>
          <p:cNvSpPr/>
          <p:nvPr/>
        </p:nvSpPr>
        <p:spPr>
          <a:xfrm>
            <a:off x="6876256" y="2276872"/>
            <a:ext cx="968535" cy="461665"/>
          </a:xfrm>
          <a:prstGeom prst="rect">
            <a:avLst/>
          </a:prstGeom>
        </p:spPr>
        <p:txBody>
          <a:bodyPr wrap="none">
            <a:spAutoFit/>
          </a:bodyPr>
          <a:lstStyle/>
          <a:p>
            <a:pPr algn="ctr"/>
            <a:r>
              <a:rPr lang="en-US" sz="2400" b="1" dirty="0" smtClean="0">
                <a:solidFill>
                  <a:schemeClr val="bg1"/>
                </a:solidFill>
                <a:latin typeface="Bradley Hand ITC" pitchFamily="66" charset="0"/>
              </a:rPr>
              <a:t>Arson</a:t>
            </a:r>
            <a:endParaRPr lang="pl-PL" sz="2400" dirty="0">
              <a:solidFill>
                <a:schemeClr val="bg1"/>
              </a:solidFill>
            </a:endParaRPr>
          </a:p>
        </p:txBody>
      </p:sp>
      <p:sp>
        <p:nvSpPr>
          <p:cNvPr id="21" name="pole tekstowe 20"/>
          <p:cNvSpPr txBox="1"/>
          <p:nvPr/>
        </p:nvSpPr>
        <p:spPr>
          <a:xfrm>
            <a:off x="6876256" y="5373216"/>
            <a:ext cx="1224136" cy="461665"/>
          </a:xfrm>
          <a:prstGeom prst="rect">
            <a:avLst/>
          </a:prstGeom>
          <a:noFill/>
        </p:spPr>
        <p:txBody>
          <a:bodyPr wrap="square" rtlCol="0">
            <a:spAutoFit/>
          </a:bodyPr>
          <a:lstStyle/>
          <a:p>
            <a:pPr algn="ctr"/>
            <a:r>
              <a:rPr lang="pl-PL" sz="2400" b="1" dirty="0" err="1" smtClean="0">
                <a:solidFill>
                  <a:schemeClr val="bg1"/>
                </a:solidFill>
                <a:latin typeface="Bradley Hand ITC" pitchFamily="66" charset="0"/>
              </a:rPr>
              <a:t>Others</a:t>
            </a:r>
            <a:endParaRPr lang="pl-PL" sz="2400" b="1" dirty="0">
              <a:solidFill>
                <a:schemeClr val="bg1"/>
              </a:solidFill>
              <a:latin typeface="Bradley Hand ITC" pitchFamily="66" charset="0"/>
            </a:endParaRPr>
          </a:p>
        </p:txBody>
      </p:sp>
      <p:pic>
        <p:nvPicPr>
          <p:cNvPr id="43014" name="Picture 6" descr="Znalezione obrazy dla zapytania ogien png"/>
          <p:cNvPicPr>
            <a:picLocks noChangeAspect="1" noChangeArrowheads="1"/>
          </p:cNvPicPr>
          <p:nvPr/>
        </p:nvPicPr>
        <p:blipFill>
          <a:blip r:embed="rId3" cstate="print">
            <a:lum contrast="-20000"/>
          </a:blip>
          <a:srcRect/>
          <a:stretch>
            <a:fillRect/>
          </a:stretch>
        </p:blipFill>
        <p:spPr bwMode="auto">
          <a:xfrm>
            <a:off x="3275856" y="3645024"/>
            <a:ext cx="2607162" cy="3212976"/>
          </a:xfrm>
          <a:prstGeom prst="rect">
            <a:avLst/>
          </a:prstGeom>
          <a:noFill/>
        </p:spPr>
      </p:pic>
      <p:sp>
        <p:nvSpPr>
          <p:cNvPr id="24" name="pole tekstowe 23"/>
          <p:cNvSpPr txBox="1"/>
          <p:nvPr/>
        </p:nvSpPr>
        <p:spPr>
          <a:xfrm>
            <a:off x="3491880" y="5157192"/>
            <a:ext cx="2160240" cy="1384995"/>
          </a:xfrm>
          <a:prstGeom prst="rect">
            <a:avLst/>
          </a:prstGeom>
          <a:noFill/>
        </p:spPr>
        <p:txBody>
          <a:bodyPr wrap="square" rtlCol="0">
            <a:spAutoFit/>
          </a:bodyPr>
          <a:lstStyle/>
          <a:p>
            <a:pPr algn="ctr"/>
            <a:r>
              <a:rPr lang="pl-PL" sz="2800" b="1" dirty="0" err="1" smtClean="0">
                <a:solidFill>
                  <a:srgbClr val="FF0000"/>
                </a:solidFill>
                <a:latin typeface="Bradley Hand ITC" pitchFamily="66" charset="0"/>
              </a:rPr>
              <a:t>Common</a:t>
            </a:r>
            <a:r>
              <a:rPr lang="pl-PL" sz="2800" b="1" dirty="0" smtClean="0">
                <a:solidFill>
                  <a:srgbClr val="FF0000"/>
                </a:solidFill>
                <a:latin typeface="Bradley Hand ITC" pitchFamily="66" charset="0"/>
              </a:rPr>
              <a:t> </a:t>
            </a:r>
            <a:r>
              <a:rPr lang="pl-PL" sz="2800" b="1" dirty="0" err="1" smtClean="0">
                <a:solidFill>
                  <a:srgbClr val="FF0000"/>
                </a:solidFill>
                <a:latin typeface="Bradley Hand ITC" pitchFamily="66" charset="0"/>
              </a:rPr>
              <a:t>Causes</a:t>
            </a:r>
            <a:r>
              <a:rPr lang="pl-PL" sz="2800" b="1" dirty="0" smtClean="0">
                <a:solidFill>
                  <a:srgbClr val="FF0000"/>
                </a:solidFill>
                <a:latin typeface="Bradley Hand ITC" pitchFamily="66" charset="0"/>
              </a:rPr>
              <a:t> of </a:t>
            </a:r>
            <a:r>
              <a:rPr lang="pl-PL" sz="2800" b="1" dirty="0" err="1" smtClean="0">
                <a:solidFill>
                  <a:srgbClr val="FF0000"/>
                </a:solidFill>
                <a:latin typeface="Bradley Hand ITC" pitchFamily="66" charset="0"/>
              </a:rPr>
              <a:t>forest</a:t>
            </a:r>
            <a:r>
              <a:rPr lang="pl-PL" sz="2800" b="1" dirty="0" smtClean="0">
                <a:solidFill>
                  <a:srgbClr val="FF0000"/>
                </a:solidFill>
                <a:latin typeface="Bradley Hand ITC" pitchFamily="66" charset="0"/>
              </a:rPr>
              <a:t> </a:t>
            </a:r>
            <a:r>
              <a:rPr lang="pl-PL" sz="2800" b="1" dirty="0" err="1" smtClean="0">
                <a:solidFill>
                  <a:srgbClr val="FF0000"/>
                </a:solidFill>
                <a:latin typeface="Bradley Hand ITC" pitchFamily="66" charset="0"/>
              </a:rPr>
              <a:t>fires</a:t>
            </a:r>
            <a:endParaRPr lang="pl-PL" sz="2800" b="1" dirty="0">
              <a:solidFill>
                <a:srgbClr val="FF0000"/>
              </a:solidFill>
              <a:latin typeface="Bradley Hand ITC" pitchFamily="66" charset="0"/>
            </a:endParaRPr>
          </a:p>
        </p:txBody>
      </p:sp>
      <p:sp>
        <p:nvSpPr>
          <p:cNvPr id="25" name="Prostokąt 24"/>
          <p:cNvSpPr/>
          <p:nvPr/>
        </p:nvSpPr>
        <p:spPr>
          <a:xfrm>
            <a:off x="395536" y="332656"/>
            <a:ext cx="8352928" cy="1569660"/>
          </a:xfrm>
          <a:prstGeom prst="rect">
            <a:avLst/>
          </a:prstGeom>
        </p:spPr>
        <p:txBody>
          <a:bodyPr wrap="square">
            <a:spAutoFit/>
          </a:bodyPr>
          <a:lstStyle/>
          <a:p>
            <a:pPr algn="ctr"/>
            <a:r>
              <a:rPr lang="en-US" sz="2400" b="1" dirty="0" smtClean="0">
                <a:latin typeface="Bradley Hand ITC" pitchFamily="66" charset="0"/>
              </a:rPr>
              <a:t>Around 40% of the forest resources in the world are prone to fires, nearly 65% in Europe and about 85% in Poland. Poland ranks fourth in terms of number of fires and tenth in terms of burned areas.</a:t>
            </a:r>
            <a:endParaRPr lang="pl-PL" sz="2400" b="1" dirty="0">
              <a:latin typeface="Bradley Hand ITC"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3000" fill="hold"/>
                                        <p:tgtEl>
                                          <p:spTgt spid="19"/>
                                        </p:tgtEl>
                                        <p:attrNameLst>
                                          <p:attrName>ppt_w</p:attrName>
                                        </p:attrNameLst>
                                      </p:cBhvr>
                                      <p:tavLst>
                                        <p:tav tm="0">
                                          <p:val>
                                            <p:fltVal val="0"/>
                                          </p:val>
                                        </p:tav>
                                        <p:tav tm="100000">
                                          <p:val>
                                            <p:strVal val="#ppt_w"/>
                                          </p:val>
                                        </p:tav>
                                      </p:tavLst>
                                    </p:anim>
                                    <p:anim calcmode="lin" valueType="num">
                                      <p:cBhvr>
                                        <p:cTn id="19" dur="3000" fill="hold"/>
                                        <p:tgtEl>
                                          <p:spTgt spid="19"/>
                                        </p:tgtEl>
                                        <p:attrNameLst>
                                          <p:attrName>ppt_h</p:attrName>
                                        </p:attrNameLst>
                                      </p:cBhvr>
                                      <p:tavLst>
                                        <p:tav tm="0">
                                          <p:val>
                                            <p:fltVal val="0"/>
                                          </p:val>
                                        </p:tav>
                                        <p:tav tm="100000">
                                          <p:val>
                                            <p:strVal val="#ppt_h"/>
                                          </p:val>
                                        </p:tav>
                                      </p:tavLst>
                                    </p:anim>
                                    <p:animEffect transition="in" filter="fade">
                                      <p:cBhvr>
                                        <p:cTn id="20" dur="3000"/>
                                        <p:tgtEl>
                                          <p:spTgt spid="19"/>
                                        </p:tgtEl>
                                      </p:cBhvr>
                                    </p:animEffect>
                                  </p:childTnLst>
                                </p:cTn>
                              </p:par>
                            </p:childTnLst>
                          </p:cTn>
                        </p:par>
                        <p:par>
                          <p:cTn id="21" fill="hold">
                            <p:stCondLst>
                              <p:cond delay="4500"/>
                            </p:stCondLst>
                            <p:childTnLst>
                              <p:par>
                                <p:cTn id="22" presetID="53"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Effect transition="in" filter="fade">
                                      <p:cBhvr>
                                        <p:cTn id="26" dur="1000"/>
                                        <p:tgtEl>
                                          <p:spTgt spid="13"/>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Effect transition="in" filter="fade">
                                      <p:cBhvr>
                                        <p:cTn id="31" dur="1000"/>
                                        <p:tgtEl>
                                          <p:spTgt spid="20"/>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Effect transition="in" filter="fade">
                                      <p:cBhvr>
                                        <p:cTn id="36" dur="1000"/>
                                        <p:tgtEl>
                                          <p:spTgt spid="11"/>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Effect transition="in" filter="fade">
                                      <p:cBhvr>
                                        <p:cTn id="41" dur="1000"/>
                                        <p:tgtEl>
                                          <p:spTgt spid="18"/>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Effect transition="in" filter="fade">
                                      <p:cBhvr>
                                        <p:cTn id="4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p:bldP spid="20" grpId="0"/>
      <p:bldP spid="21"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2" name="AutoShape 4" descr="Podobny ob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2540" name="Picture 12" descr="Podobny obraz"/>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Prostokąt 6"/>
          <p:cNvSpPr/>
          <p:nvPr/>
        </p:nvSpPr>
        <p:spPr>
          <a:xfrm>
            <a:off x="4355976" y="1052736"/>
            <a:ext cx="4572000" cy="2554545"/>
          </a:xfrm>
          <a:prstGeom prst="rect">
            <a:avLst/>
          </a:prstGeom>
        </p:spPr>
        <p:txBody>
          <a:bodyPr>
            <a:spAutoFit/>
          </a:bodyPr>
          <a:lstStyle/>
          <a:p>
            <a:pPr algn="ctr"/>
            <a:r>
              <a:rPr lang="en-US" sz="2000" b="1" dirty="0" smtClean="0">
                <a:solidFill>
                  <a:schemeClr val="bg1"/>
                </a:solidFill>
                <a:latin typeface="Book Antiqua" pitchFamily="18" charset="0"/>
              </a:rPr>
              <a:t>For many years, the main cause of forest fires in Poland is the activity of  </a:t>
            </a:r>
            <a:r>
              <a:rPr lang="pl-PL" sz="2000" b="1" dirty="0" err="1" smtClean="0">
                <a:solidFill>
                  <a:schemeClr val="bg1"/>
                </a:solidFill>
                <a:latin typeface="Book Antiqua" pitchFamily="18" charset="0"/>
              </a:rPr>
              <a:t>hum</a:t>
            </a:r>
            <a:r>
              <a:rPr lang="en-US" sz="2000" b="1" dirty="0" smtClean="0">
                <a:solidFill>
                  <a:schemeClr val="bg1"/>
                </a:solidFill>
                <a:latin typeface="Book Antiqua" pitchFamily="18" charset="0"/>
              </a:rPr>
              <a:t>an</a:t>
            </a:r>
            <a:r>
              <a:rPr lang="pl-PL" sz="2000" b="1" dirty="0" smtClean="0">
                <a:solidFill>
                  <a:schemeClr val="bg1"/>
                </a:solidFill>
                <a:latin typeface="Book Antiqua" pitchFamily="18" charset="0"/>
              </a:rPr>
              <a:t>s</a:t>
            </a:r>
            <a:r>
              <a:rPr lang="en-US" sz="2000" b="1" dirty="0" smtClean="0">
                <a:solidFill>
                  <a:schemeClr val="bg1"/>
                </a:solidFill>
                <a:latin typeface="Book Antiqua" pitchFamily="18" charset="0"/>
              </a:rPr>
              <a:t> who deliberately cause</a:t>
            </a:r>
            <a:r>
              <a:rPr lang="pl-PL" sz="2000" b="1" dirty="0" smtClean="0">
                <a:solidFill>
                  <a:schemeClr val="bg1"/>
                </a:solidFill>
                <a:latin typeface="Book Antiqua" pitchFamily="18" charset="0"/>
              </a:rPr>
              <a:t> </a:t>
            </a:r>
            <a:r>
              <a:rPr lang="en-US" sz="2000" b="1" dirty="0" smtClean="0">
                <a:solidFill>
                  <a:schemeClr val="bg1"/>
                </a:solidFill>
                <a:latin typeface="Book Antiqua" pitchFamily="18" charset="0"/>
              </a:rPr>
              <a:t>over 95-99% of all fires. Even the least anticipated event can cause a fire.</a:t>
            </a:r>
            <a:endParaRPr lang="pl-PL" sz="2000" b="1" dirty="0" smtClean="0">
              <a:solidFill>
                <a:schemeClr val="bg1"/>
              </a:solidFill>
              <a:latin typeface="Book Antiqua" pitchFamily="18" charset="0"/>
            </a:endParaRPr>
          </a:p>
          <a:p>
            <a:pPr algn="ctr"/>
            <a:r>
              <a:rPr lang="pl-PL" sz="2000" b="1" dirty="0" err="1" smtClean="0">
                <a:solidFill>
                  <a:schemeClr val="bg1"/>
                </a:solidFill>
                <a:latin typeface="Book Antiqua" pitchFamily="18" charset="0"/>
              </a:rPr>
              <a:t>Fire</a:t>
            </a:r>
            <a:r>
              <a:rPr lang="pl-PL" sz="2000" b="1" dirty="0" smtClean="0">
                <a:solidFill>
                  <a:schemeClr val="bg1"/>
                </a:solidFill>
                <a:latin typeface="Book Antiqua" pitchFamily="18" charset="0"/>
              </a:rPr>
              <a:t> by </a:t>
            </a:r>
            <a:r>
              <a:rPr lang="pl-PL" sz="2000" b="1" dirty="0" err="1" smtClean="0">
                <a:solidFill>
                  <a:schemeClr val="bg1"/>
                </a:solidFill>
                <a:latin typeface="Book Antiqua" pitchFamily="18" charset="0"/>
              </a:rPr>
              <a:t>the</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spark</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from</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wheels</a:t>
            </a:r>
            <a:r>
              <a:rPr lang="pl-PL" sz="2000" b="1" dirty="0" smtClean="0">
                <a:solidFill>
                  <a:schemeClr val="bg1"/>
                </a:solidFill>
                <a:latin typeface="Book Antiqua" pitchFamily="18" charset="0"/>
              </a:rPr>
              <a:t> of a </a:t>
            </a:r>
            <a:r>
              <a:rPr lang="pl-PL" sz="2000" b="1" dirty="0" err="1" smtClean="0">
                <a:solidFill>
                  <a:schemeClr val="bg1"/>
                </a:solidFill>
                <a:latin typeface="Book Antiqua" pitchFamily="18" charset="0"/>
              </a:rPr>
              <a:t>braking</a:t>
            </a:r>
            <a:r>
              <a:rPr lang="pl-PL" sz="2000" b="1" dirty="0" smtClean="0">
                <a:solidFill>
                  <a:schemeClr val="bg1"/>
                </a:solidFill>
                <a:latin typeface="Book Antiqua" pitchFamily="18" charset="0"/>
              </a:rPr>
              <a:t> </a:t>
            </a:r>
            <a:r>
              <a:rPr lang="pl-PL" sz="2000" b="1" dirty="0" err="1" smtClean="0">
                <a:solidFill>
                  <a:schemeClr val="bg1"/>
                </a:solidFill>
                <a:latin typeface="Book Antiqua" pitchFamily="18" charset="0"/>
              </a:rPr>
              <a:t>train</a:t>
            </a:r>
            <a:r>
              <a:rPr lang="en-US" sz="2000" b="1" dirty="0" smtClean="0">
                <a:solidFill>
                  <a:schemeClr val="bg1"/>
                </a:solidFill>
                <a:latin typeface="Book Antiqua" pitchFamily="18" charset="0"/>
              </a:rPr>
              <a:t> </a:t>
            </a:r>
            <a:r>
              <a:rPr lang="pl-PL" sz="2000" b="1" dirty="0" smtClean="0">
                <a:solidFill>
                  <a:schemeClr val="bg1"/>
                </a:solidFill>
                <a:latin typeface="Book Antiqua" pitchFamily="18" charset="0"/>
              </a:rPr>
              <a:t>? </a:t>
            </a:r>
            <a:r>
              <a:rPr lang="en-US" sz="2000" b="1" dirty="0" smtClean="0">
                <a:solidFill>
                  <a:schemeClr val="bg1"/>
                </a:solidFill>
                <a:latin typeface="Book Antiqua" pitchFamily="18" charset="0"/>
              </a:rPr>
              <a:t>„</a:t>
            </a:r>
            <a:r>
              <a:rPr lang="pl-PL" sz="2000" b="1" dirty="0" smtClean="0">
                <a:solidFill>
                  <a:schemeClr val="bg1"/>
                </a:solidFill>
                <a:latin typeface="Book Antiqua" pitchFamily="18" charset="0"/>
              </a:rPr>
              <a:t>(</a:t>
            </a:r>
            <a:r>
              <a:rPr lang="en-US" sz="2000" b="1" dirty="0" smtClean="0">
                <a:solidFill>
                  <a:schemeClr val="bg1"/>
                </a:solidFill>
                <a:latin typeface="Book Antiqua" pitchFamily="18" charset="0"/>
              </a:rPr>
              <a:t>... </a:t>
            </a:r>
            <a:r>
              <a:rPr lang="pl-PL" sz="2000" b="1" dirty="0" smtClean="0">
                <a:solidFill>
                  <a:schemeClr val="bg1"/>
                </a:solidFill>
                <a:latin typeface="Book Antiqua" pitchFamily="18" charset="0"/>
              </a:rPr>
              <a:t>)</a:t>
            </a:r>
            <a:r>
              <a:rPr lang="en-US" sz="2000" b="1" dirty="0" smtClean="0">
                <a:solidFill>
                  <a:schemeClr val="bg1"/>
                </a:solidFill>
                <a:latin typeface="Book Antiqua" pitchFamily="18" charset="0"/>
              </a:rPr>
              <a:t>the passing train</a:t>
            </a:r>
            <a:r>
              <a:rPr lang="pl-PL" sz="2000" b="1" dirty="0" smtClean="0">
                <a:solidFill>
                  <a:schemeClr val="bg1"/>
                </a:solidFill>
                <a:latin typeface="Book Antiqua" pitchFamily="18" charset="0"/>
              </a:rPr>
              <a:t/>
            </a:r>
            <a:br>
              <a:rPr lang="pl-PL" sz="2000" b="1" dirty="0" smtClean="0">
                <a:solidFill>
                  <a:schemeClr val="bg1"/>
                </a:solidFill>
                <a:latin typeface="Book Antiqua" pitchFamily="18" charset="0"/>
              </a:rPr>
            </a:br>
            <a:r>
              <a:rPr lang="en-US" sz="2000" b="1" dirty="0" smtClean="0">
                <a:solidFill>
                  <a:schemeClr val="bg1"/>
                </a:solidFill>
                <a:latin typeface="Book Antiqua" pitchFamily="18" charset="0"/>
              </a:rPr>
              <a:t>" spilled "sparks, sparking a fire</a:t>
            </a:r>
            <a:r>
              <a:rPr lang="pl-PL" sz="2000" b="1" dirty="0" smtClean="0">
                <a:solidFill>
                  <a:schemeClr val="bg1"/>
                </a:solidFill>
                <a:latin typeface="Book Antiqua" pitchFamily="18" charset="0"/>
              </a:rPr>
              <a:t>…</a:t>
            </a:r>
            <a:r>
              <a:rPr lang="en-US" sz="2000" b="1" dirty="0" smtClean="0">
                <a:solidFill>
                  <a:schemeClr val="bg1"/>
                </a:solidFill>
                <a:latin typeface="Book Antiqua" pitchFamily="18" charset="0"/>
              </a:rPr>
              <a:t>"</a:t>
            </a:r>
            <a:endParaRPr lang="pl-PL" sz="2000" b="1" dirty="0">
              <a:solidFill>
                <a:schemeClr val="bg1"/>
              </a:solidFill>
              <a:latin typeface="Book Antiqua"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AutoShape 6" descr="20 lat po pożarze w Kuźni Raciborskiej [ZDJĘCIA LOTNICZE i WIDE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2" name="AutoShape 8" descr="20 lat po pożarze w Kuźni Raciborskiej [ZDJĘCIA LOTNICZE i WIDE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3" name="Picture 9"/>
          <p:cNvPicPr>
            <a:picLocks noChangeAspect="1" noChangeArrowheads="1"/>
          </p:cNvPicPr>
          <p:nvPr/>
        </p:nvPicPr>
        <p:blipFill>
          <a:blip r:embed="rId2" cstate="print"/>
          <a:srcRect l="12403" t="9844" r="42225" b="5501"/>
          <a:stretch>
            <a:fillRect/>
          </a:stretch>
        </p:blipFill>
        <p:spPr bwMode="auto">
          <a:xfrm>
            <a:off x="4932040" y="2841817"/>
            <a:ext cx="3587552" cy="4016183"/>
          </a:xfrm>
          <a:prstGeom prst="rect">
            <a:avLst/>
          </a:prstGeom>
          <a:ln>
            <a:noFill/>
          </a:ln>
          <a:effectLst>
            <a:softEdge rad="112500"/>
          </a:effectLst>
        </p:spPr>
      </p:pic>
      <p:sp>
        <p:nvSpPr>
          <p:cNvPr id="1035" name="AutoShape 11" descr="20 lat po pożarze w Kuźni Raciborskiej [ZDJĘCIA LOTNICZE i WIDE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6" name="Picture 12"/>
          <p:cNvPicPr>
            <a:picLocks noChangeAspect="1" noChangeArrowheads="1"/>
          </p:cNvPicPr>
          <p:nvPr/>
        </p:nvPicPr>
        <p:blipFill>
          <a:blip r:embed="rId3" cstate="print"/>
          <a:srcRect l="12403" t="17719" r="40938" b="28141"/>
          <a:stretch>
            <a:fillRect/>
          </a:stretch>
        </p:blipFill>
        <p:spPr bwMode="auto">
          <a:xfrm>
            <a:off x="251520" y="2924944"/>
            <a:ext cx="5076056" cy="3533963"/>
          </a:xfrm>
          <a:prstGeom prst="rect">
            <a:avLst/>
          </a:prstGeom>
          <a:ln>
            <a:noFill/>
          </a:ln>
          <a:effectLst>
            <a:softEdge rad="112500"/>
          </a:effectLst>
        </p:spPr>
      </p:pic>
      <p:sp>
        <p:nvSpPr>
          <p:cNvPr id="11" name="Zwój poziomy 10"/>
          <p:cNvSpPr/>
          <p:nvPr/>
        </p:nvSpPr>
        <p:spPr>
          <a:xfrm>
            <a:off x="323528" y="0"/>
            <a:ext cx="8568952" cy="3384376"/>
          </a:xfrm>
          <a:prstGeom prst="horizontalScroll">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755576" y="548680"/>
            <a:ext cx="7848872" cy="2308324"/>
          </a:xfrm>
          <a:prstGeom prst="rect">
            <a:avLst/>
          </a:prstGeom>
          <a:noFill/>
        </p:spPr>
        <p:txBody>
          <a:bodyPr wrap="square" rtlCol="0">
            <a:spAutoFit/>
          </a:bodyPr>
          <a:lstStyle/>
          <a:p>
            <a:pPr algn="ctr"/>
            <a:r>
              <a:rPr lang="pl-PL" b="1" dirty="0" smtClean="0">
                <a:solidFill>
                  <a:srgbClr val="C00000"/>
                </a:solidFill>
                <a:latin typeface="Book Antiqua" pitchFamily="18" charset="0"/>
              </a:rPr>
              <a:t>One of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biggest</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fire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which</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took</a:t>
            </a:r>
            <a:r>
              <a:rPr lang="pl-PL" b="1" dirty="0" smtClean="0">
                <a:solidFill>
                  <a:srgbClr val="C00000"/>
                </a:solidFill>
                <a:latin typeface="Book Antiqua" pitchFamily="18" charset="0"/>
              </a:rPr>
              <a:t> place </a:t>
            </a:r>
            <a:r>
              <a:rPr lang="pl-PL" b="1" dirty="0" err="1" smtClean="0">
                <a:solidFill>
                  <a:srgbClr val="C00000"/>
                </a:solidFill>
                <a:latin typeface="Book Antiqua" pitchFamily="18" charset="0"/>
              </a:rPr>
              <a:t>in</a:t>
            </a:r>
            <a:r>
              <a:rPr lang="pl-PL" b="1" dirty="0" smtClean="0">
                <a:solidFill>
                  <a:srgbClr val="C00000"/>
                </a:solidFill>
                <a:latin typeface="Book Antiqua" pitchFamily="18" charset="0"/>
              </a:rPr>
              <a:t> Poland was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wildfire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in</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forest</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division</a:t>
            </a:r>
            <a:r>
              <a:rPr lang="pl-PL" b="1" dirty="0" smtClean="0">
                <a:solidFill>
                  <a:srgbClr val="C00000"/>
                </a:solidFill>
                <a:latin typeface="Book Antiqua" pitchFamily="18" charset="0"/>
              </a:rPr>
              <a:t> „Kuźnia Raciborska”. </a:t>
            </a:r>
            <a:r>
              <a:rPr lang="pl-PL" b="1" dirty="0" err="1" smtClean="0">
                <a:solidFill>
                  <a:srgbClr val="C00000"/>
                </a:solidFill>
                <a:latin typeface="Book Antiqua" pitchFamily="18" charset="0"/>
              </a:rPr>
              <a:t>It</a:t>
            </a:r>
            <a:r>
              <a:rPr lang="pl-PL" b="1" dirty="0" smtClean="0">
                <a:solidFill>
                  <a:srgbClr val="C00000"/>
                </a:solidFill>
                <a:latin typeface="Book Antiqua" pitchFamily="18" charset="0"/>
              </a:rPr>
              <a:t> was </a:t>
            </a:r>
            <a:r>
              <a:rPr lang="pl-PL" b="1" dirty="0" err="1" smtClean="0">
                <a:solidFill>
                  <a:srgbClr val="C00000"/>
                </a:solidFill>
                <a:latin typeface="Book Antiqua" pitchFamily="18" charset="0"/>
              </a:rPr>
              <a:t>also</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biggest</a:t>
            </a:r>
            <a:r>
              <a:rPr lang="pl-PL" b="1" dirty="0" smtClean="0">
                <a:solidFill>
                  <a:srgbClr val="C00000"/>
                </a:solidFill>
                <a:latin typeface="Book Antiqua" pitchFamily="18" charset="0"/>
              </a:rPr>
              <a:t> natural </a:t>
            </a:r>
            <a:r>
              <a:rPr lang="pl-PL" b="1" dirty="0" err="1" smtClean="0">
                <a:solidFill>
                  <a:srgbClr val="C00000"/>
                </a:solidFill>
                <a:latin typeface="Book Antiqua" pitchFamily="18" charset="0"/>
              </a:rPr>
              <a:t>disaster</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in</a:t>
            </a:r>
            <a:r>
              <a:rPr lang="pl-PL" b="1" dirty="0" smtClean="0">
                <a:solidFill>
                  <a:srgbClr val="C00000"/>
                </a:solidFill>
                <a:latin typeface="Book Antiqua" pitchFamily="18" charset="0"/>
              </a:rPr>
              <a:t> Central and Western Europe </a:t>
            </a:r>
            <a:r>
              <a:rPr lang="pl-PL" b="1" dirty="0" err="1" smtClean="0">
                <a:solidFill>
                  <a:srgbClr val="C00000"/>
                </a:solidFill>
                <a:latin typeface="Book Antiqua" pitchFamily="18" charset="0"/>
              </a:rPr>
              <a:t>after</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Second</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World</a:t>
            </a:r>
            <a:r>
              <a:rPr lang="pl-PL" b="1" dirty="0" smtClean="0">
                <a:solidFill>
                  <a:srgbClr val="C00000"/>
                </a:solidFill>
                <a:latin typeface="Book Antiqua" pitchFamily="18" charset="0"/>
              </a:rPr>
              <a:t> War. </a:t>
            </a:r>
            <a:r>
              <a:rPr lang="pl-PL" b="1" dirty="0" err="1" smtClean="0">
                <a:solidFill>
                  <a:srgbClr val="C00000"/>
                </a:solidFill>
                <a:latin typeface="Book Antiqua" pitchFamily="18" charset="0"/>
              </a:rPr>
              <a:t>It</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happened</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at</a:t>
            </a:r>
            <a:r>
              <a:rPr lang="pl-PL" b="1" dirty="0" smtClean="0">
                <a:solidFill>
                  <a:srgbClr val="C00000"/>
                </a:solidFill>
                <a:latin typeface="Book Antiqua" pitchFamily="18" charset="0"/>
              </a:rPr>
              <a:t> 26th August, 1992.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cause</a:t>
            </a:r>
            <a:r>
              <a:rPr lang="pl-PL" b="1" dirty="0" smtClean="0">
                <a:solidFill>
                  <a:srgbClr val="C00000"/>
                </a:solidFill>
                <a:latin typeface="Book Antiqua" pitchFamily="18" charset="0"/>
              </a:rPr>
              <a:t> of </a:t>
            </a:r>
            <a:r>
              <a:rPr lang="pl-PL" b="1" dirty="0" err="1" smtClean="0">
                <a:solidFill>
                  <a:srgbClr val="C00000"/>
                </a:solidFill>
                <a:latin typeface="Book Antiqua" pitchFamily="18" charset="0"/>
              </a:rPr>
              <a:t>it</a:t>
            </a:r>
            <a:r>
              <a:rPr lang="pl-PL" b="1" dirty="0" smtClean="0">
                <a:solidFill>
                  <a:srgbClr val="C00000"/>
                </a:solidFill>
                <a:latin typeface="Book Antiqua" pitchFamily="18" charset="0"/>
              </a:rPr>
              <a:t> was </a:t>
            </a:r>
            <a:r>
              <a:rPr lang="pl-PL" b="1" dirty="0" err="1" smtClean="0">
                <a:solidFill>
                  <a:srgbClr val="C00000"/>
                </a:solidFill>
                <a:latin typeface="Book Antiqua" pitchFamily="18" charset="0"/>
              </a:rPr>
              <a:t>probably</a:t>
            </a:r>
            <a:r>
              <a:rPr lang="pl-PL" b="1" dirty="0" smtClean="0">
                <a:solidFill>
                  <a:srgbClr val="C00000"/>
                </a:solidFill>
                <a:latin typeface="Book Antiqua" pitchFamily="18" charset="0"/>
              </a:rPr>
              <a:t> a </a:t>
            </a:r>
            <a:r>
              <a:rPr lang="pl-PL" b="1" dirty="0" err="1" smtClean="0">
                <a:solidFill>
                  <a:srgbClr val="C00000"/>
                </a:solidFill>
                <a:latin typeface="Book Antiqua" pitchFamily="18" charset="0"/>
              </a:rPr>
              <a:t>spark</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from</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wheels</a:t>
            </a:r>
            <a:r>
              <a:rPr lang="pl-PL" b="1" dirty="0" smtClean="0">
                <a:solidFill>
                  <a:srgbClr val="C00000"/>
                </a:solidFill>
                <a:latin typeface="Book Antiqua" pitchFamily="18" charset="0"/>
              </a:rPr>
              <a:t> of a </a:t>
            </a:r>
            <a:r>
              <a:rPr lang="pl-PL" b="1" dirty="0" err="1" smtClean="0">
                <a:solidFill>
                  <a:srgbClr val="C00000"/>
                </a:solidFill>
                <a:latin typeface="Book Antiqua" pitchFamily="18" charset="0"/>
              </a:rPr>
              <a:t>braking</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train</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After</a:t>
            </a:r>
            <a:r>
              <a:rPr lang="pl-PL" b="1" dirty="0" smtClean="0">
                <a:solidFill>
                  <a:srgbClr val="C00000"/>
                </a:solidFill>
                <a:latin typeface="Book Antiqua" pitchFamily="18" charset="0"/>
              </a:rPr>
              <a:t> 4 </a:t>
            </a:r>
            <a:r>
              <a:rPr lang="pl-PL" b="1" dirty="0" err="1" smtClean="0">
                <a:solidFill>
                  <a:srgbClr val="C00000"/>
                </a:solidFill>
                <a:latin typeface="Book Antiqua" pitchFamily="18" charset="0"/>
              </a:rPr>
              <a:t>days</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fire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absorbed</a:t>
            </a:r>
            <a:r>
              <a:rPr lang="pl-PL" b="1" dirty="0" smtClean="0">
                <a:solidFill>
                  <a:srgbClr val="C00000"/>
                </a:solidFill>
                <a:latin typeface="Book Antiqua" pitchFamily="18" charset="0"/>
              </a:rPr>
              <a:t> 9062 </a:t>
            </a:r>
            <a:r>
              <a:rPr lang="pl-PL" b="1" dirty="0" err="1" smtClean="0">
                <a:solidFill>
                  <a:srgbClr val="C00000"/>
                </a:solidFill>
                <a:latin typeface="Book Antiqua" pitchFamily="18" charset="0"/>
              </a:rPr>
              <a:t>hectares</a:t>
            </a:r>
            <a:r>
              <a:rPr lang="pl-PL" b="1" dirty="0" smtClean="0">
                <a:solidFill>
                  <a:srgbClr val="C00000"/>
                </a:solidFill>
                <a:latin typeface="Book Antiqua" pitchFamily="18" charset="0"/>
              </a:rPr>
              <a:t> of </a:t>
            </a:r>
            <a:r>
              <a:rPr lang="pl-PL" b="1" dirty="0" err="1" smtClean="0">
                <a:solidFill>
                  <a:srgbClr val="C00000"/>
                </a:solidFill>
                <a:latin typeface="Book Antiqua" pitchFamily="18" charset="0"/>
              </a:rPr>
              <a:t>forest</a:t>
            </a:r>
            <a:r>
              <a:rPr lang="pl-PL" b="1" dirty="0" smtClean="0">
                <a:solidFill>
                  <a:srgbClr val="C00000"/>
                </a:solidFill>
                <a:latin typeface="Book Antiqua" pitchFamily="18" charset="0"/>
              </a:rPr>
              <a:t> and </a:t>
            </a:r>
            <a:r>
              <a:rPr lang="pl-PL" b="1" dirty="0" err="1" smtClean="0">
                <a:solidFill>
                  <a:srgbClr val="C00000"/>
                </a:solidFill>
                <a:latin typeface="Book Antiqua" pitchFamily="18" charset="0"/>
              </a:rPr>
              <a:t>lives</a:t>
            </a:r>
            <a:r>
              <a:rPr lang="pl-PL" b="1" dirty="0" smtClean="0">
                <a:solidFill>
                  <a:srgbClr val="C00000"/>
                </a:solidFill>
                <a:latin typeface="Book Antiqua" pitchFamily="18" charset="0"/>
              </a:rPr>
              <a:t> of </a:t>
            </a:r>
            <a:r>
              <a:rPr lang="pl-PL" b="1" dirty="0" err="1" smtClean="0">
                <a:solidFill>
                  <a:srgbClr val="C00000"/>
                </a:solidFill>
                <a:latin typeface="Book Antiqua" pitchFamily="18" charset="0"/>
              </a:rPr>
              <a:t>three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people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leaving</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behind</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only</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ash</a:t>
            </a:r>
            <a:r>
              <a:rPr lang="pl-PL" b="1" dirty="0" smtClean="0">
                <a:solidFill>
                  <a:srgbClr val="C00000"/>
                </a:solidFill>
                <a:latin typeface="Book Antiqua" pitchFamily="18" charset="0"/>
              </a:rPr>
              <a:t> and </a:t>
            </a:r>
            <a:r>
              <a:rPr lang="pl-PL" b="1" dirty="0" err="1" smtClean="0">
                <a:solidFill>
                  <a:srgbClr val="C00000"/>
                </a:solidFill>
                <a:latin typeface="Book Antiqua" pitchFamily="18" charset="0"/>
              </a:rPr>
              <a:t>emptiness</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Now</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people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are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visiting</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this</a:t>
            </a:r>
            <a:r>
              <a:rPr lang="pl-PL" b="1" dirty="0" smtClean="0">
                <a:solidFill>
                  <a:srgbClr val="C00000"/>
                </a:solidFill>
                <a:latin typeface="Book Antiqua" pitchFamily="18" charset="0"/>
              </a:rPr>
              <a:t> place to </a:t>
            </a:r>
            <a:r>
              <a:rPr lang="pl-PL" b="1" dirty="0" err="1" smtClean="0">
                <a:solidFill>
                  <a:srgbClr val="C00000"/>
                </a:solidFill>
                <a:latin typeface="Book Antiqua" pitchFamily="18" charset="0"/>
              </a:rPr>
              <a:t>see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rebirth</a:t>
            </a:r>
            <a:r>
              <a:rPr lang="pl-PL" b="1" dirty="0" smtClean="0">
                <a:solidFill>
                  <a:srgbClr val="C00000"/>
                </a:solidFill>
                <a:latin typeface="Book Antiqua" pitchFamily="18" charset="0"/>
              </a:rPr>
              <a:t> of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woods</a:t>
            </a:r>
            <a:r>
              <a:rPr lang="pl-PL" b="1" dirty="0" smtClean="0">
                <a:solidFill>
                  <a:srgbClr val="C00000"/>
                </a:solidFill>
                <a:latin typeface="Book Antiqua" pitchFamily="18" charset="0"/>
              </a:rPr>
              <a:t>. </a:t>
            </a:r>
            <a:endParaRPr lang="pl-PL" b="1" dirty="0">
              <a:solidFill>
                <a:srgbClr val="C00000"/>
              </a:solidFill>
              <a:latin typeface="Book Antiqua"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1000"/>
                                        <p:tgtEl>
                                          <p:spTgt spid="11"/>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1036"/>
                                        </p:tgtEl>
                                        <p:attrNameLst>
                                          <p:attrName>style.visibility</p:attrName>
                                        </p:attrNameLst>
                                      </p:cBhvr>
                                      <p:to>
                                        <p:strVal val="visible"/>
                                      </p:to>
                                    </p:set>
                                    <p:anim calcmode="lin" valueType="num">
                                      <p:cBhvr>
                                        <p:cTn id="17" dur="500" fill="hold"/>
                                        <p:tgtEl>
                                          <p:spTgt spid="1036"/>
                                        </p:tgtEl>
                                        <p:attrNameLst>
                                          <p:attrName>ppt_w</p:attrName>
                                        </p:attrNameLst>
                                      </p:cBhvr>
                                      <p:tavLst>
                                        <p:tav tm="0">
                                          <p:val>
                                            <p:fltVal val="0"/>
                                          </p:val>
                                        </p:tav>
                                        <p:tav tm="100000">
                                          <p:val>
                                            <p:strVal val="#ppt_w"/>
                                          </p:val>
                                        </p:tav>
                                      </p:tavLst>
                                    </p:anim>
                                    <p:anim calcmode="lin" valueType="num">
                                      <p:cBhvr>
                                        <p:cTn id="18" dur="500" fill="hold"/>
                                        <p:tgtEl>
                                          <p:spTgt spid="1036"/>
                                        </p:tgtEl>
                                        <p:attrNameLst>
                                          <p:attrName>ppt_h</p:attrName>
                                        </p:attrNameLst>
                                      </p:cBhvr>
                                      <p:tavLst>
                                        <p:tav tm="0">
                                          <p:val>
                                            <p:fltVal val="0"/>
                                          </p:val>
                                        </p:tav>
                                        <p:tav tm="100000">
                                          <p:val>
                                            <p:strVal val="#ppt_h"/>
                                          </p:val>
                                        </p:tav>
                                      </p:tavLst>
                                    </p:anim>
                                    <p:animEffect transition="in" filter="fade">
                                      <p:cBhvr>
                                        <p:cTn id="19" dur="500"/>
                                        <p:tgtEl>
                                          <p:spTgt spid="1036"/>
                                        </p:tgtEl>
                                      </p:cBhvr>
                                    </p:animEffect>
                                  </p:childTnLst>
                                </p:cTn>
                              </p:par>
                            </p:childTnLst>
                          </p:cTn>
                        </p:par>
                        <p:par>
                          <p:cTn id="20" fill="hold">
                            <p:stCondLst>
                              <p:cond delay="2500"/>
                            </p:stCondLst>
                            <p:childTnLst>
                              <p:par>
                                <p:cTn id="21" presetID="53" presetClass="entr" presetSubtype="0" fill="hold" nodeType="afterEffect">
                                  <p:stCondLst>
                                    <p:cond delay="0"/>
                                  </p:stCondLst>
                                  <p:childTnLst>
                                    <p:set>
                                      <p:cBhvr>
                                        <p:cTn id="22" dur="1" fill="hold">
                                          <p:stCondLst>
                                            <p:cond delay="0"/>
                                          </p:stCondLst>
                                        </p:cTn>
                                        <p:tgtEl>
                                          <p:spTgt spid="1033"/>
                                        </p:tgtEl>
                                        <p:attrNameLst>
                                          <p:attrName>style.visibility</p:attrName>
                                        </p:attrNameLst>
                                      </p:cBhvr>
                                      <p:to>
                                        <p:strVal val="visible"/>
                                      </p:to>
                                    </p:set>
                                    <p:anim calcmode="lin" valueType="num">
                                      <p:cBhvr>
                                        <p:cTn id="23" dur="500" fill="hold"/>
                                        <p:tgtEl>
                                          <p:spTgt spid="1033"/>
                                        </p:tgtEl>
                                        <p:attrNameLst>
                                          <p:attrName>ppt_w</p:attrName>
                                        </p:attrNameLst>
                                      </p:cBhvr>
                                      <p:tavLst>
                                        <p:tav tm="0">
                                          <p:val>
                                            <p:fltVal val="0"/>
                                          </p:val>
                                        </p:tav>
                                        <p:tav tm="100000">
                                          <p:val>
                                            <p:strVal val="#ppt_w"/>
                                          </p:val>
                                        </p:tav>
                                      </p:tavLst>
                                    </p:anim>
                                    <p:anim calcmode="lin" valueType="num">
                                      <p:cBhvr>
                                        <p:cTn id="24" dur="500" fill="hold"/>
                                        <p:tgtEl>
                                          <p:spTgt spid="1033"/>
                                        </p:tgtEl>
                                        <p:attrNameLst>
                                          <p:attrName>ppt_h</p:attrName>
                                        </p:attrNameLst>
                                      </p:cBhvr>
                                      <p:tavLst>
                                        <p:tav tm="0">
                                          <p:val>
                                            <p:fltVal val="0"/>
                                          </p:val>
                                        </p:tav>
                                        <p:tav tm="100000">
                                          <p:val>
                                            <p:strVal val="#ppt_h"/>
                                          </p:val>
                                        </p:tav>
                                      </p:tavLst>
                                    </p:anim>
                                    <p:animEffect transition="in" filter="fade">
                                      <p:cBhvr>
                                        <p:cTn id="25"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allery photo"/>
          <p:cNvPicPr>
            <a:picLocks noChangeAspect="1" noChangeArrowheads="1"/>
          </p:cNvPicPr>
          <p:nvPr/>
        </p:nvPicPr>
        <p:blipFill>
          <a:blip r:embed="rId2" cstate="print"/>
          <a:srcRect/>
          <a:stretch>
            <a:fillRect/>
          </a:stretch>
        </p:blipFill>
        <p:spPr bwMode="auto">
          <a:xfrm rot="21177701">
            <a:off x="4288816" y="618103"/>
            <a:ext cx="5739106" cy="3802159"/>
          </a:xfrm>
          <a:prstGeom prst="rect">
            <a:avLst/>
          </a:prstGeom>
          <a:ln>
            <a:noFill/>
          </a:ln>
          <a:effectLst>
            <a:softEdge rad="112500"/>
          </a:effectLst>
        </p:spPr>
      </p:pic>
      <p:sp>
        <p:nvSpPr>
          <p:cNvPr id="5" name="Zwój pionowy 4"/>
          <p:cNvSpPr/>
          <p:nvPr/>
        </p:nvSpPr>
        <p:spPr>
          <a:xfrm>
            <a:off x="179512" y="260648"/>
            <a:ext cx="5292080" cy="6336704"/>
          </a:xfrm>
          <a:prstGeom prst="verticalScroll">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1259632" y="1268760"/>
            <a:ext cx="3240360" cy="4524315"/>
          </a:xfrm>
          <a:prstGeom prst="rect">
            <a:avLst/>
          </a:prstGeom>
          <a:noFill/>
        </p:spPr>
        <p:txBody>
          <a:bodyPr wrap="square" rtlCol="0">
            <a:spAutoFit/>
          </a:bodyPr>
          <a:lstStyle/>
          <a:p>
            <a:pPr algn="ctr"/>
            <a:r>
              <a:rPr lang="pl-PL" b="1" dirty="0" err="1" smtClean="0">
                <a:solidFill>
                  <a:srgbClr val="C00000"/>
                </a:solidFill>
                <a:latin typeface="Book Antiqua" pitchFamily="18" charset="0"/>
              </a:rPr>
              <a:t>Effects</a:t>
            </a:r>
            <a:r>
              <a:rPr lang="pl-PL" b="1" dirty="0" smtClean="0">
                <a:solidFill>
                  <a:srgbClr val="C00000"/>
                </a:solidFill>
                <a:latin typeface="Book Antiqua" pitchFamily="18" charset="0"/>
              </a:rPr>
              <a:t> of </a:t>
            </a:r>
            <a:r>
              <a:rPr lang="pl-PL" b="1" dirty="0" err="1" smtClean="0">
                <a:solidFill>
                  <a:srgbClr val="C00000"/>
                </a:solidFill>
                <a:latin typeface="Book Antiqua" pitchFamily="18" charset="0"/>
              </a:rPr>
              <a:t>destructive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power</a:t>
            </a:r>
            <a:r>
              <a:rPr lang="pl-PL" b="1" dirty="0" smtClean="0">
                <a:solidFill>
                  <a:srgbClr val="C00000"/>
                </a:solidFill>
                <a:latin typeface="Book Antiqua" pitchFamily="18" charset="0"/>
              </a:rPr>
              <a:t> of </a:t>
            </a:r>
            <a:r>
              <a:rPr lang="pl-PL" b="1" dirty="0" err="1" smtClean="0">
                <a:solidFill>
                  <a:srgbClr val="C00000"/>
                </a:solidFill>
                <a:latin typeface="Book Antiqua" pitchFamily="18" charset="0"/>
              </a:rPr>
              <a:t>fire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could</a:t>
            </a:r>
            <a:r>
              <a:rPr lang="pl-PL" b="1" dirty="0" smtClean="0">
                <a:solidFill>
                  <a:srgbClr val="C00000"/>
                </a:solidFill>
                <a:latin typeface="Book Antiqua" pitchFamily="18" charset="0"/>
              </a:rPr>
              <a:t> be </a:t>
            </a:r>
            <a:r>
              <a:rPr lang="pl-PL" b="1" dirty="0" err="1" smtClean="0">
                <a:solidFill>
                  <a:srgbClr val="C00000"/>
                </a:solidFill>
                <a:latin typeface="Book Antiqua" pitchFamily="18" charset="0"/>
              </a:rPr>
              <a:t>also</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visible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in</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1992, </a:t>
            </a:r>
            <a:r>
              <a:rPr lang="pl-PL" b="1" dirty="0" err="1" smtClean="0">
                <a:solidFill>
                  <a:srgbClr val="C00000"/>
                </a:solidFill>
                <a:latin typeface="Book Antiqua" pitchFamily="18" charset="0"/>
              </a:rPr>
              <a:t>in</a:t>
            </a:r>
            <a:r>
              <a:rPr lang="pl-PL" b="1" dirty="0" smtClean="0">
                <a:solidFill>
                  <a:srgbClr val="C00000"/>
                </a:solidFill>
                <a:latin typeface="Book Antiqua" pitchFamily="18" charset="0"/>
              </a:rPr>
              <a:t> Puszcza Notecka. On 10th August </a:t>
            </a:r>
            <a:r>
              <a:rPr lang="pl-PL" b="1" dirty="0" err="1" smtClean="0">
                <a:solidFill>
                  <a:srgbClr val="C00000"/>
                </a:solidFill>
                <a:latin typeface="Book Antiqua" pitchFamily="18" charset="0"/>
              </a:rPr>
              <a:t>sparks</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from</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blocked</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brakers</a:t>
            </a:r>
            <a:r>
              <a:rPr lang="pl-PL" b="1" dirty="0" smtClean="0">
                <a:solidFill>
                  <a:srgbClr val="C00000"/>
                </a:solidFill>
                <a:latin typeface="Book Antiqua" pitchFamily="18" charset="0"/>
              </a:rPr>
              <a:t> of </a:t>
            </a:r>
            <a:r>
              <a:rPr lang="pl-PL" b="1" dirty="0" err="1" smtClean="0">
                <a:solidFill>
                  <a:srgbClr val="C00000"/>
                </a:solidFill>
                <a:latin typeface="Book Antiqua" pitchFamily="18" charset="0"/>
              </a:rPr>
              <a:t>train</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caused</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ignition</a:t>
            </a:r>
            <a:r>
              <a:rPr lang="pl-PL" b="1" dirty="0" smtClean="0">
                <a:solidFill>
                  <a:srgbClr val="C00000"/>
                </a:solidFill>
                <a:latin typeface="Book Antiqua" pitchFamily="18" charset="0"/>
              </a:rPr>
              <a:t> of a </a:t>
            </a:r>
            <a:r>
              <a:rPr lang="pl-PL" b="1" dirty="0" err="1" smtClean="0">
                <a:solidFill>
                  <a:srgbClr val="C00000"/>
                </a:solidFill>
                <a:latin typeface="Book Antiqua" pitchFamily="18" charset="0"/>
              </a:rPr>
              <a:t>forest</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between</a:t>
            </a:r>
            <a:r>
              <a:rPr lang="pl-PL" b="1" dirty="0" smtClean="0">
                <a:solidFill>
                  <a:srgbClr val="C00000"/>
                </a:solidFill>
                <a:latin typeface="Book Antiqua" pitchFamily="18" charset="0"/>
              </a:rPr>
              <a:t/>
            </a:r>
            <a:br>
              <a:rPr lang="pl-PL" b="1" dirty="0" smtClean="0">
                <a:solidFill>
                  <a:srgbClr val="C00000"/>
                </a:solidFill>
                <a:latin typeface="Book Antiqua" pitchFamily="18" charset="0"/>
              </a:rPr>
            </a:br>
            <a:r>
              <a:rPr lang="pl-PL" b="1" dirty="0" smtClean="0">
                <a:solidFill>
                  <a:srgbClr val="C00000"/>
                </a:solidFill>
                <a:latin typeface="Book Antiqua" pitchFamily="18" charset="0"/>
              </a:rPr>
              <a:t> „ </a:t>
            </a:r>
            <a:r>
              <a:rPr lang="pl-PL" b="1" dirty="0" err="1" smtClean="0">
                <a:solidFill>
                  <a:srgbClr val="C00000"/>
                </a:solidFill>
                <a:latin typeface="Book Antiqua" pitchFamily="18" charset="0"/>
              </a:rPr>
              <a:t>Mialy</a:t>
            </a:r>
            <a:r>
              <a:rPr lang="pl-PL" b="1" dirty="0" smtClean="0">
                <a:solidFill>
                  <a:srgbClr val="C00000"/>
                </a:solidFill>
                <a:latin typeface="Book Antiqua" pitchFamily="18" charset="0"/>
              </a:rPr>
              <a:t>” and „</a:t>
            </a:r>
            <a:r>
              <a:rPr lang="pl-PL" b="1" dirty="0" err="1" smtClean="0">
                <a:solidFill>
                  <a:srgbClr val="C00000"/>
                </a:solidFill>
                <a:latin typeface="Book Antiqua" pitchFamily="18" charset="0"/>
              </a:rPr>
              <a:t>Prawski</a:t>
            </a:r>
            <a:r>
              <a:rPr lang="pl-PL" b="1" dirty="0" smtClean="0">
                <a:solidFill>
                  <a:srgbClr val="C00000"/>
                </a:solidFill>
                <a:latin typeface="Book Antiqua" pitchFamily="18" charset="0"/>
              </a:rPr>
              <a:t> Młyn”. </a:t>
            </a:r>
            <a:r>
              <a:rPr lang="pl-PL" b="1" dirty="0" err="1" smtClean="0">
                <a:solidFill>
                  <a:srgbClr val="C00000"/>
                </a:solidFill>
                <a:latin typeface="Book Antiqua" pitchFamily="18" charset="0"/>
              </a:rPr>
              <a:t>Fire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lasted</a:t>
            </a:r>
            <a:r>
              <a:rPr lang="pl-PL" b="1" dirty="0" smtClean="0">
                <a:solidFill>
                  <a:srgbClr val="C00000"/>
                </a:solidFill>
                <a:latin typeface="Book Antiqua" pitchFamily="18" charset="0"/>
              </a:rPr>
              <a:t> for </a:t>
            </a:r>
            <a:r>
              <a:rPr lang="pl-PL" b="1" dirty="0" err="1" smtClean="0">
                <a:solidFill>
                  <a:srgbClr val="C00000"/>
                </a:solidFill>
                <a:latin typeface="Book Antiqua" pitchFamily="18" charset="0"/>
              </a:rPr>
              <a:t>around</a:t>
            </a:r>
            <a:r>
              <a:rPr lang="pl-PL" b="1" dirty="0" smtClean="0">
                <a:solidFill>
                  <a:srgbClr val="C00000"/>
                </a:solidFill>
                <a:latin typeface="Book Antiqua" pitchFamily="18" charset="0"/>
              </a:rPr>
              <a:t> 9 </a:t>
            </a:r>
            <a:r>
              <a:rPr lang="pl-PL" b="1" dirty="0" err="1" smtClean="0">
                <a:solidFill>
                  <a:srgbClr val="C00000"/>
                </a:solidFill>
                <a:latin typeface="Book Antiqua" pitchFamily="18" charset="0"/>
              </a:rPr>
              <a:t>hours</a:t>
            </a:r>
            <a:r>
              <a:rPr lang="pl-PL" b="1" dirty="0" smtClean="0">
                <a:solidFill>
                  <a:srgbClr val="C00000"/>
                </a:solidFill>
                <a:latin typeface="Book Antiqua" pitchFamily="18" charset="0"/>
              </a:rPr>
              <a:t> and was </a:t>
            </a:r>
            <a:r>
              <a:rPr lang="pl-PL" b="1" dirty="0" err="1" smtClean="0">
                <a:solidFill>
                  <a:srgbClr val="C00000"/>
                </a:solidFill>
                <a:latin typeface="Book Antiqua" pitchFamily="18" charset="0"/>
              </a:rPr>
              <a:t>extinguished</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in</a:t>
            </a:r>
            <a:r>
              <a:rPr lang="pl-PL" b="1" dirty="0" smtClean="0">
                <a:solidFill>
                  <a:srgbClr val="C00000"/>
                </a:solidFill>
                <a:latin typeface="Book Antiqua" pitchFamily="18" charset="0"/>
              </a:rPr>
              <a:t> 15 </a:t>
            </a:r>
            <a:r>
              <a:rPr lang="pl-PL" b="1" dirty="0" err="1" smtClean="0">
                <a:solidFill>
                  <a:srgbClr val="C00000"/>
                </a:solidFill>
                <a:latin typeface="Book Antiqua" pitchFamily="18" charset="0"/>
              </a:rPr>
              <a:t>minutes</a:t>
            </a:r>
            <a:r>
              <a:rPr lang="pl-PL" b="1" dirty="0" smtClean="0">
                <a:solidFill>
                  <a:srgbClr val="C00000"/>
                </a:solidFill>
                <a:latin typeface="Book Antiqua" pitchFamily="18" charset="0"/>
              </a:rPr>
              <a:t> by a </a:t>
            </a:r>
            <a:r>
              <a:rPr lang="pl-PL" b="1" dirty="0" err="1" smtClean="0">
                <a:solidFill>
                  <a:srgbClr val="C00000"/>
                </a:solidFill>
                <a:latin typeface="Book Antiqua" pitchFamily="18" charset="0"/>
              </a:rPr>
              <a:t>sudden</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storm</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It</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destroyed</a:t>
            </a:r>
            <a:r>
              <a:rPr lang="pl-PL" b="1" dirty="0" smtClean="0">
                <a:solidFill>
                  <a:srgbClr val="C00000"/>
                </a:solidFill>
                <a:latin typeface="Book Antiqua" pitchFamily="18" charset="0"/>
              </a:rPr>
              <a:t> 6 </a:t>
            </a:r>
            <a:r>
              <a:rPr lang="pl-PL" b="1" dirty="0" err="1" smtClean="0">
                <a:solidFill>
                  <a:srgbClr val="C00000"/>
                </a:solidFill>
                <a:latin typeface="Book Antiqua" pitchFamily="18" charset="0"/>
              </a:rPr>
              <a:t>hectares</a:t>
            </a:r>
            <a:r>
              <a:rPr lang="pl-PL" b="1" dirty="0" smtClean="0">
                <a:solidFill>
                  <a:srgbClr val="C00000"/>
                </a:solidFill>
                <a:latin typeface="Book Antiqua" pitchFamily="18" charset="0"/>
              </a:rPr>
              <a:t> of </a:t>
            </a:r>
            <a:r>
              <a:rPr lang="pl-PL" b="1" dirty="0" err="1" smtClean="0">
                <a:solidFill>
                  <a:srgbClr val="C00000"/>
                </a:solidFill>
                <a:latin typeface="Book Antiqua" pitchFamily="18" charset="0"/>
              </a:rPr>
              <a:t>woods</a:t>
            </a:r>
            <a:r>
              <a:rPr lang="pl-PL" b="1" dirty="0" smtClean="0">
                <a:solidFill>
                  <a:srgbClr val="C00000"/>
                </a:solidFill>
                <a:latin typeface="Book Antiqua" pitchFamily="18" charset="0"/>
              </a:rPr>
              <a:t>, 19 </a:t>
            </a:r>
            <a:r>
              <a:rPr lang="pl-PL" b="1" dirty="0" err="1" smtClean="0">
                <a:solidFill>
                  <a:srgbClr val="C00000"/>
                </a:solidFill>
                <a:latin typeface="Book Antiqua" pitchFamily="18" charset="0"/>
              </a:rPr>
              <a:t>buildings</a:t>
            </a:r>
            <a:r>
              <a:rPr lang="pl-PL" b="1" dirty="0" smtClean="0">
                <a:solidFill>
                  <a:srgbClr val="C00000"/>
                </a:solidFill>
                <a:latin typeface="Book Antiqua" pitchFamily="18" charset="0"/>
              </a:rPr>
              <a:t>, 3 </a:t>
            </a:r>
            <a:r>
              <a:rPr lang="pl-PL" b="1" dirty="0" err="1" smtClean="0">
                <a:solidFill>
                  <a:srgbClr val="C00000"/>
                </a:solidFill>
                <a:latin typeface="Book Antiqua" pitchFamily="18" charset="0"/>
              </a:rPr>
              <a:t>premises</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It</a:t>
            </a:r>
            <a:r>
              <a:rPr lang="pl-PL" b="1" dirty="0" smtClean="0">
                <a:solidFill>
                  <a:srgbClr val="C00000"/>
                </a:solidFill>
                <a:latin typeface="Book Antiqua" pitchFamily="18" charset="0"/>
              </a:rPr>
              <a:t> was </a:t>
            </a:r>
            <a:r>
              <a:rPr lang="pl-PL" b="1" dirty="0" err="1" smtClean="0">
                <a:solidFill>
                  <a:srgbClr val="C00000"/>
                </a:solidFill>
                <a:latin typeface="Book Antiqua" pitchFamily="18" charset="0"/>
              </a:rPr>
              <a:t>the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second</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biggest</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fire</a:t>
            </a:r>
            <a:r>
              <a:rPr lang="pl-PL" b="1" dirty="0" smtClean="0">
                <a:solidFill>
                  <a:srgbClr val="C00000"/>
                </a:solidFill>
                <a:latin typeface="Book Antiqua" pitchFamily="18" charset="0"/>
              </a:rPr>
              <a:t> </a:t>
            </a:r>
            <a:r>
              <a:rPr lang="pl-PL" b="1" dirty="0" err="1" smtClean="0">
                <a:solidFill>
                  <a:srgbClr val="C00000"/>
                </a:solidFill>
                <a:latin typeface="Book Antiqua" pitchFamily="18" charset="0"/>
              </a:rPr>
              <a:t>in</a:t>
            </a:r>
            <a:r>
              <a:rPr lang="pl-PL" b="1" dirty="0" smtClean="0">
                <a:solidFill>
                  <a:srgbClr val="C00000"/>
                </a:solidFill>
                <a:latin typeface="Book Antiqua" pitchFamily="18" charset="0"/>
              </a:rPr>
              <a:t> Poland. </a:t>
            </a:r>
            <a:endParaRPr lang="pl-PL" b="1" dirty="0">
              <a:solidFill>
                <a:srgbClr val="C00000"/>
              </a:solidFill>
              <a:latin typeface="Book Antiqua" pitchFamily="18" charset="0"/>
            </a:endParaRPr>
          </a:p>
        </p:txBody>
      </p:sp>
      <p:pic>
        <p:nvPicPr>
          <p:cNvPr id="5126" name="Picture 6" descr="gallery photo"/>
          <p:cNvPicPr>
            <a:picLocks noChangeAspect="1" noChangeArrowheads="1"/>
          </p:cNvPicPr>
          <p:nvPr/>
        </p:nvPicPr>
        <p:blipFill>
          <a:blip r:embed="rId3" cstate="print"/>
          <a:srcRect/>
          <a:stretch>
            <a:fillRect/>
          </a:stretch>
        </p:blipFill>
        <p:spPr bwMode="auto">
          <a:xfrm rot="639668">
            <a:off x="4651413" y="3590121"/>
            <a:ext cx="4720470" cy="2855884"/>
          </a:xfrm>
          <a:prstGeom prst="rect">
            <a:avLst/>
          </a:prstGeom>
          <a:ln>
            <a:noFill/>
          </a:ln>
          <a:effectLst>
            <a:softEdge rad="112500"/>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fltVal val="0"/>
                                          </p:val>
                                        </p:tav>
                                        <p:tav tm="100000">
                                          <p:val>
                                            <p:strVal val="#ppt_w"/>
                                          </p:val>
                                        </p:tav>
                                      </p:tavLst>
                                    </p:anim>
                                    <p:anim calcmode="lin" valueType="num">
                                      <p:cBhvr>
                                        <p:cTn id="18" dur="1000" fill="hold"/>
                                        <p:tgtEl>
                                          <p:spTgt spid="5122"/>
                                        </p:tgtEl>
                                        <p:attrNameLst>
                                          <p:attrName>ppt_h</p:attrName>
                                        </p:attrNameLst>
                                      </p:cBhvr>
                                      <p:tavLst>
                                        <p:tav tm="0">
                                          <p:val>
                                            <p:fltVal val="0"/>
                                          </p:val>
                                        </p:tav>
                                        <p:tav tm="100000">
                                          <p:val>
                                            <p:strVal val="#ppt_h"/>
                                          </p:val>
                                        </p:tav>
                                      </p:tavLst>
                                    </p:anim>
                                    <p:animEffect transition="in" filter="fade">
                                      <p:cBhvr>
                                        <p:cTn id="19" dur="1000"/>
                                        <p:tgtEl>
                                          <p:spTgt spid="5122"/>
                                        </p:tgtEl>
                                      </p:cBhvr>
                                    </p:animEffect>
                                  </p:childTnLst>
                                </p:cTn>
                              </p:par>
                            </p:childTnLst>
                          </p:cTn>
                        </p:par>
                        <p:par>
                          <p:cTn id="20" fill="hold">
                            <p:stCondLst>
                              <p:cond delay="3000"/>
                            </p:stCondLst>
                            <p:childTnLst>
                              <p:par>
                                <p:cTn id="21" presetID="53" presetClass="entr" presetSubtype="0" fill="hold" nodeType="afterEffect">
                                  <p:stCondLst>
                                    <p:cond delay="0"/>
                                  </p:stCondLst>
                                  <p:childTnLst>
                                    <p:set>
                                      <p:cBhvr>
                                        <p:cTn id="22" dur="1" fill="hold">
                                          <p:stCondLst>
                                            <p:cond delay="0"/>
                                          </p:stCondLst>
                                        </p:cTn>
                                        <p:tgtEl>
                                          <p:spTgt spid="5126"/>
                                        </p:tgtEl>
                                        <p:attrNameLst>
                                          <p:attrName>style.visibility</p:attrName>
                                        </p:attrNameLst>
                                      </p:cBhvr>
                                      <p:to>
                                        <p:strVal val="visible"/>
                                      </p:to>
                                    </p:set>
                                    <p:anim calcmode="lin" valueType="num">
                                      <p:cBhvr>
                                        <p:cTn id="23" dur="1000" fill="hold"/>
                                        <p:tgtEl>
                                          <p:spTgt spid="5126"/>
                                        </p:tgtEl>
                                        <p:attrNameLst>
                                          <p:attrName>ppt_w</p:attrName>
                                        </p:attrNameLst>
                                      </p:cBhvr>
                                      <p:tavLst>
                                        <p:tav tm="0">
                                          <p:val>
                                            <p:fltVal val="0"/>
                                          </p:val>
                                        </p:tav>
                                        <p:tav tm="100000">
                                          <p:val>
                                            <p:strVal val="#ppt_w"/>
                                          </p:val>
                                        </p:tav>
                                      </p:tavLst>
                                    </p:anim>
                                    <p:anim calcmode="lin" valueType="num">
                                      <p:cBhvr>
                                        <p:cTn id="24" dur="1000" fill="hold"/>
                                        <p:tgtEl>
                                          <p:spTgt spid="5126"/>
                                        </p:tgtEl>
                                        <p:attrNameLst>
                                          <p:attrName>ppt_h</p:attrName>
                                        </p:attrNameLst>
                                      </p:cBhvr>
                                      <p:tavLst>
                                        <p:tav tm="0">
                                          <p:val>
                                            <p:fltVal val="0"/>
                                          </p:val>
                                        </p:tav>
                                        <p:tav tm="100000">
                                          <p:val>
                                            <p:strVal val="#ppt_h"/>
                                          </p:val>
                                        </p:tav>
                                      </p:tavLst>
                                    </p:anim>
                                    <p:animEffect transition="in" filter="fade">
                                      <p:cBhvr>
                                        <p:cTn id="25"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nalezione obrazy dla zapytania lasy"/>
          <p:cNvPicPr>
            <a:picLocks noChangeAspect="1" noChangeArrowheads="1"/>
          </p:cNvPicPr>
          <p:nvPr/>
        </p:nvPicPr>
        <p:blipFill>
          <a:blip r:embed="rId2" cstate="print">
            <a:lum bright="-10000" contrast="-20000"/>
          </a:blip>
          <a:srcRect/>
          <a:stretch>
            <a:fillRect/>
          </a:stretch>
        </p:blipFill>
        <p:spPr bwMode="auto">
          <a:xfrm>
            <a:off x="0" y="0"/>
            <a:ext cx="9144000" cy="6858000"/>
          </a:xfrm>
          <a:prstGeom prst="rect">
            <a:avLst/>
          </a:prstGeom>
          <a:noFill/>
        </p:spPr>
      </p:pic>
      <p:sp>
        <p:nvSpPr>
          <p:cNvPr id="4" name="Prostokąt 3"/>
          <p:cNvSpPr/>
          <p:nvPr/>
        </p:nvSpPr>
        <p:spPr>
          <a:xfrm>
            <a:off x="2483768" y="2996952"/>
            <a:ext cx="3744416" cy="3693319"/>
          </a:xfrm>
          <a:prstGeom prst="rect">
            <a:avLst/>
          </a:prstGeom>
        </p:spPr>
        <p:txBody>
          <a:bodyPr wrap="square">
            <a:spAutoFit/>
          </a:bodyPr>
          <a:lstStyle/>
          <a:p>
            <a:pPr algn="ctr"/>
            <a:r>
              <a:rPr lang="en-US" b="1" dirty="0" smtClean="0">
                <a:solidFill>
                  <a:schemeClr val="bg1"/>
                </a:solidFill>
                <a:latin typeface="Book Antiqua" pitchFamily="18" charset="0"/>
              </a:rPr>
              <a:t>These fires were </a:t>
            </a:r>
            <a:r>
              <a:rPr lang="en-US" b="1" dirty="0" err="1" smtClean="0">
                <a:solidFill>
                  <a:schemeClr val="bg1"/>
                </a:solidFill>
                <a:latin typeface="Book Antiqua" pitchFamily="18" charset="0"/>
              </a:rPr>
              <a:t>accidential</a:t>
            </a:r>
            <a:r>
              <a:rPr lang="en-US" b="1" dirty="0" smtClean="0">
                <a:solidFill>
                  <a:schemeClr val="bg1"/>
                </a:solidFill>
                <a:latin typeface="Book Antiqua" pitchFamily="18" charset="0"/>
              </a:rPr>
              <a:t>. Just like all of them- lit by a sun and</a:t>
            </a:r>
            <a:r>
              <a:rPr lang="pl-PL" b="1" dirty="0" smtClean="0">
                <a:solidFill>
                  <a:schemeClr val="bg1"/>
                </a:solidFill>
                <a:latin typeface="Book Antiqua" pitchFamily="18" charset="0"/>
              </a:rPr>
              <a:t/>
            </a:r>
            <a:br>
              <a:rPr lang="pl-PL" b="1" dirty="0" smtClean="0">
                <a:solidFill>
                  <a:schemeClr val="bg1"/>
                </a:solidFill>
                <a:latin typeface="Book Antiqua" pitchFamily="18" charset="0"/>
              </a:rPr>
            </a:br>
            <a:r>
              <a:rPr lang="en-US" b="1" dirty="0" smtClean="0">
                <a:solidFill>
                  <a:schemeClr val="bg1"/>
                </a:solidFill>
                <a:latin typeface="Book Antiqua" pitchFamily="18" charset="0"/>
              </a:rPr>
              <a:t> a broken </a:t>
            </a:r>
            <a:r>
              <a:rPr lang="en-US" b="1" dirty="0" err="1" smtClean="0">
                <a:solidFill>
                  <a:schemeClr val="bg1"/>
                </a:solidFill>
                <a:latin typeface="Book Antiqua" pitchFamily="18" charset="0"/>
              </a:rPr>
              <a:t>glassleft</a:t>
            </a:r>
            <a:r>
              <a:rPr lang="en-US" b="1" dirty="0" smtClean="0">
                <a:solidFill>
                  <a:schemeClr val="bg1"/>
                </a:solidFill>
                <a:latin typeface="Book Antiqua" pitchFamily="18" charset="0"/>
              </a:rPr>
              <a:t> in the woods, by thrown cigarette or b</a:t>
            </a:r>
            <a:r>
              <a:rPr lang="pl-PL" b="1" dirty="0" smtClean="0">
                <a:solidFill>
                  <a:schemeClr val="bg1"/>
                </a:solidFill>
                <a:latin typeface="Book Antiqua" pitchFamily="18" charset="0"/>
              </a:rPr>
              <a:t>o</a:t>
            </a:r>
            <a:r>
              <a:rPr lang="en-US" b="1" dirty="0" err="1" smtClean="0">
                <a:solidFill>
                  <a:schemeClr val="bg1"/>
                </a:solidFill>
                <a:latin typeface="Book Antiqua" pitchFamily="18" charset="0"/>
              </a:rPr>
              <a:t>nfire</a:t>
            </a:r>
            <a:r>
              <a:rPr lang="en-US" b="1" dirty="0" smtClean="0">
                <a:solidFill>
                  <a:schemeClr val="bg1"/>
                </a:solidFill>
                <a:latin typeface="Book Antiqua" pitchFamily="18" charset="0"/>
              </a:rPr>
              <a:t> </a:t>
            </a:r>
            <a:r>
              <a:rPr lang="pl-PL" b="1" dirty="0" err="1" smtClean="0">
                <a:solidFill>
                  <a:schemeClr val="bg1"/>
                </a:solidFill>
                <a:latin typeface="Book Antiqua" pitchFamily="18" charset="0"/>
              </a:rPr>
              <a:t>wh</a:t>
            </a:r>
            <a:r>
              <a:rPr lang="en-US" b="1" dirty="0" err="1" smtClean="0">
                <a:solidFill>
                  <a:schemeClr val="bg1"/>
                </a:solidFill>
                <a:latin typeface="Book Antiqua" pitchFamily="18" charset="0"/>
              </a:rPr>
              <a:t>ich</a:t>
            </a:r>
            <a:r>
              <a:rPr lang="en-US" b="1" dirty="0" smtClean="0">
                <a:solidFill>
                  <a:schemeClr val="bg1"/>
                </a:solidFill>
                <a:latin typeface="Book Antiqua" pitchFamily="18" charset="0"/>
              </a:rPr>
              <a:t> was thought to extinguish without any human help. A </a:t>
            </a:r>
            <a:r>
              <a:rPr lang="pl-PL" b="1" dirty="0" smtClean="0">
                <a:solidFill>
                  <a:schemeClr val="bg1"/>
                </a:solidFill>
                <a:latin typeface="Book Antiqua" pitchFamily="18" charset="0"/>
              </a:rPr>
              <a:t>l</a:t>
            </a:r>
            <a:r>
              <a:rPr lang="en-US" b="1" dirty="0" err="1" smtClean="0">
                <a:solidFill>
                  <a:schemeClr val="bg1"/>
                </a:solidFill>
                <a:latin typeface="Book Antiqua" pitchFamily="18" charset="0"/>
              </a:rPr>
              <a:t>ittle</a:t>
            </a:r>
            <a:r>
              <a:rPr lang="en-US" b="1" dirty="0" smtClean="0">
                <a:solidFill>
                  <a:schemeClr val="bg1"/>
                </a:solidFill>
                <a:latin typeface="Book Antiqua" pitchFamily="18" charset="0"/>
              </a:rPr>
              <a:t> spark can evolve in a giant fire. It’s </a:t>
            </a:r>
            <a:r>
              <a:rPr lang="pl-PL" b="1" dirty="0" smtClean="0">
                <a:solidFill>
                  <a:schemeClr val="bg1"/>
                </a:solidFill>
                <a:latin typeface="Book Antiqua" pitchFamily="18" charset="0"/>
              </a:rPr>
              <a:t>w</a:t>
            </a:r>
            <a:r>
              <a:rPr lang="en-US" b="1" dirty="0" err="1" smtClean="0">
                <a:solidFill>
                  <a:schemeClr val="bg1"/>
                </a:solidFill>
                <a:latin typeface="Book Antiqua" pitchFamily="18" charset="0"/>
              </a:rPr>
              <a:t>orth</a:t>
            </a:r>
            <a:r>
              <a:rPr lang="en-US" b="1" dirty="0" smtClean="0">
                <a:solidFill>
                  <a:schemeClr val="bg1"/>
                </a:solidFill>
                <a:latin typeface="Book Antiqua" pitchFamily="18" charset="0"/>
              </a:rPr>
              <a:t> remembering that </a:t>
            </a:r>
            <a:r>
              <a:rPr lang="en-US" b="1" dirty="0" err="1" smtClean="0">
                <a:solidFill>
                  <a:schemeClr val="bg1"/>
                </a:solidFill>
                <a:latin typeface="Book Antiqua" pitchFamily="18" charset="0"/>
              </a:rPr>
              <a:t>etery</a:t>
            </a:r>
            <a:r>
              <a:rPr lang="en-US" b="1" dirty="0" smtClean="0">
                <a:solidFill>
                  <a:schemeClr val="bg1"/>
                </a:solidFill>
                <a:latin typeface="Book Antiqua" pitchFamily="18" charset="0"/>
              </a:rPr>
              <a:t> insensible act can lead to a serious problem. Unfortunately, it’s human whose </a:t>
            </a:r>
            <a:r>
              <a:rPr lang="en-US" b="1" dirty="0" err="1" smtClean="0">
                <a:solidFill>
                  <a:schemeClr val="bg1"/>
                </a:solidFill>
                <a:latin typeface="Book Antiqua" pitchFamily="18" charset="0"/>
              </a:rPr>
              <a:t>disrespectfull</a:t>
            </a:r>
            <a:r>
              <a:rPr lang="en-US" b="1" dirty="0" smtClean="0">
                <a:solidFill>
                  <a:schemeClr val="bg1"/>
                </a:solidFill>
                <a:latin typeface="Book Antiqua" pitchFamily="18" charset="0"/>
              </a:rPr>
              <a:t> </a:t>
            </a:r>
            <a:r>
              <a:rPr lang="en-US" b="1" dirty="0" err="1" smtClean="0">
                <a:solidFill>
                  <a:schemeClr val="bg1"/>
                </a:solidFill>
                <a:latin typeface="Book Antiqua" pitchFamily="18" charset="0"/>
              </a:rPr>
              <a:t>behaviour</a:t>
            </a:r>
            <a:r>
              <a:rPr lang="en-US" b="1" dirty="0" smtClean="0">
                <a:solidFill>
                  <a:schemeClr val="bg1"/>
                </a:solidFill>
                <a:latin typeface="Book Antiqua" pitchFamily="18" charset="0"/>
              </a:rPr>
              <a:t> in the woods causes disasters such as fires. </a:t>
            </a:r>
            <a:endParaRPr lang="pl-PL" b="1" dirty="0">
              <a:solidFill>
                <a:schemeClr val="bg1"/>
              </a:solidFill>
              <a:latin typeface="Book Antiqua"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nalezione obrazy dla zapytania ochrona lasu"/>
          <p:cNvPicPr>
            <a:picLocks noChangeAspect="1" noChangeArrowheads="1"/>
          </p:cNvPicPr>
          <p:nvPr/>
        </p:nvPicPr>
        <p:blipFill>
          <a:blip r:embed="rId2" cstate="print"/>
          <a:srcRect b="3429"/>
          <a:stretch>
            <a:fillRect/>
          </a:stretch>
        </p:blipFill>
        <p:spPr bwMode="auto">
          <a:xfrm>
            <a:off x="0" y="-742950"/>
            <a:ext cx="9396536" cy="7600950"/>
          </a:xfrm>
          <a:prstGeom prst="rect">
            <a:avLst/>
          </a:prstGeom>
          <a:noFill/>
        </p:spPr>
      </p:pic>
      <p:sp>
        <p:nvSpPr>
          <p:cNvPr id="4" name="Prostokąt 3"/>
          <p:cNvSpPr/>
          <p:nvPr/>
        </p:nvSpPr>
        <p:spPr>
          <a:xfrm>
            <a:off x="3419872" y="332656"/>
            <a:ext cx="5400600" cy="2862322"/>
          </a:xfrm>
          <a:prstGeom prst="rect">
            <a:avLst/>
          </a:prstGeom>
        </p:spPr>
        <p:txBody>
          <a:bodyPr wrap="square">
            <a:spAutoFit/>
          </a:bodyPr>
          <a:lstStyle/>
          <a:p>
            <a:pPr algn="ctr"/>
            <a:r>
              <a:rPr lang="en-US" b="1" dirty="0" smtClean="0">
                <a:solidFill>
                  <a:schemeClr val="bg1"/>
                </a:solidFill>
                <a:latin typeface="Book Antiqua" pitchFamily="18" charset="0"/>
              </a:rPr>
              <a:t>In order to </a:t>
            </a:r>
            <a:r>
              <a:rPr lang="en-US" b="1" dirty="0" err="1" smtClean="0">
                <a:solidFill>
                  <a:schemeClr val="bg1"/>
                </a:solidFill>
                <a:latin typeface="Book Antiqua" pitchFamily="18" charset="0"/>
              </a:rPr>
              <a:t>prezent</a:t>
            </a:r>
            <a:r>
              <a:rPr lang="en-US" b="1" dirty="0" smtClean="0">
                <a:solidFill>
                  <a:schemeClr val="bg1"/>
                </a:solidFill>
                <a:latin typeface="Book Antiqua" pitchFamily="18" charset="0"/>
              </a:rPr>
              <a:t> fire in the future, in </a:t>
            </a:r>
            <a:r>
              <a:rPr lang="en-US" b="1" dirty="0" err="1" smtClean="0">
                <a:solidFill>
                  <a:schemeClr val="bg1"/>
                </a:solidFill>
                <a:latin typeface="Book Antiqua" pitchFamily="18" charset="0"/>
              </a:rPr>
              <a:t>Kuźnia</a:t>
            </a:r>
            <a:r>
              <a:rPr lang="en-US" b="1" dirty="0" smtClean="0">
                <a:solidFill>
                  <a:schemeClr val="bg1"/>
                </a:solidFill>
                <a:latin typeface="Book Antiqua" pitchFamily="18" charset="0"/>
              </a:rPr>
              <a:t> </a:t>
            </a:r>
            <a:r>
              <a:rPr lang="en-US" b="1" dirty="0" err="1" smtClean="0">
                <a:solidFill>
                  <a:schemeClr val="bg1"/>
                </a:solidFill>
                <a:latin typeface="Book Antiqua" pitchFamily="18" charset="0"/>
              </a:rPr>
              <a:t>Raciborska</a:t>
            </a:r>
            <a:r>
              <a:rPr lang="en-US" b="1" dirty="0" smtClean="0">
                <a:solidFill>
                  <a:schemeClr val="bg1"/>
                </a:solidFill>
                <a:latin typeface="Book Antiqua" pitchFamily="18" charset="0"/>
              </a:rPr>
              <a:t> a system of special hedges was made. There is also „ Memorial of the younger captain </a:t>
            </a:r>
            <a:r>
              <a:rPr lang="en-US" b="1" dirty="0" err="1" smtClean="0">
                <a:solidFill>
                  <a:schemeClr val="bg1"/>
                </a:solidFill>
                <a:latin typeface="Book Antiqua" pitchFamily="18" charset="0"/>
              </a:rPr>
              <a:t>Andrzej</a:t>
            </a:r>
            <a:r>
              <a:rPr lang="en-US" b="1" dirty="0" smtClean="0">
                <a:solidFill>
                  <a:schemeClr val="bg1"/>
                </a:solidFill>
                <a:latin typeface="Book Antiqua" pitchFamily="18" charset="0"/>
              </a:rPr>
              <a:t> </a:t>
            </a:r>
            <a:r>
              <a:rPr lang="en-US" b="1" dirty="0" err="1" smtClean="0">
                <a:solidFill>
                  <a:schemeClr val="bg1"/>
                </a:solidFill>
                <a:latin typeface="Book Antiqua" pitchFamily="18" charset="0"/>
              </a:rPr>
              <a:t>Karyna</a:t>
            </a:r>
            <a:r>
              <a:rPr lang="en-US" b="1" dirty="0" smtClean="0">
                <a:solidFill>
                  <a:schemeClr val="bg1"/>
                </a:solidFill>
                <a:latin typeface="Book Antiqua" pitchFamily="18" charset="0"/>
              </a:rPr>
              <a:t> and </a:t>
            </a:r>
            <a:r>
              <a:rPr lang="en-US" b="1" dirty="0" err="1" smtClean="0">
                <a:solidFill>
                  <a:schemeClr val="bg1"/>
                </a:solidFill>
                <a:latin typeface="Book Antiqua" pitchFamily="18" charset="0"/>
              </a:rPr>
              <a:t>Andrzej</a:t>
            </a:r>
            <a:r>
              <a:rPr lang="en-US" b="1" dirty="0" smtClean="0">
                <a:solidFill>
                  <a:schemeClr val="bg1"/>
                </a:solidFill>
                <a:latin typeface="Book Antiqua" pitchFamily="18" charset="0"/>
              </a:rPr>
              <a:t> </a:t>
            </a:r>
            <a:r>
              <a:rPr lang="en-US" b="1" dirty="0" err="1" smtClean="0">
                <a:solidFill>
                  <a:schemeClr val="bg1"/>
                </a:solidFill>
                <a:latin typeface="Book Antiqua" pitchFamily="18" charset="0"/>
              </a:rPr>
              <a:t>Malinowsk</a:t>
            </a:r>
            <a:r>
              <a:rPr lang="pl-PL" b="1" dirty="0" smtClean="0">
                <a:solidFill>
                  <a:schemeClr val="bg1"/>
                </a:solidFill>
                <a:latin typeface="Book Antiqua" pitchFamily="18" charset="0"/>
              </a:rPr>
              <a:t>i”</a:t>
            </a:r>
            <a:r>
              <a:rPr lang="en-US" b="1" dirty="0" smtClean="0">
                <a:solidFill>
                  <a:schemeClr val="bg1"/>
                </a:solidFill>
                <a:latin typeface="Book Antiqua" pitchFamily="18" charset="0"/>
              </a:rPr>
              <a:t> Originally it was an annual cycling race </a:t>
            </a:r>
            <a:r>
              <a:rPr lang="pl-PL" b="1" dirty="0" err="1" smtClean="0">
                <a:solidFill>
                  <a:schemeClr val="bg1"/>
                </a:solidFill>
                <a:latin typeface="Book Antiqua" pitchFamily="18" charset="0"/>
              </a:rPr>
              <a:t>w</a:t>
            </a:r>
            <a:r>
              <a:rPr lang="en-US" b="1" dirty="0" err="1" smtClean="0">
                <a:solidFill>
                  <a:schemeClr val="bg1"/>
                </a:solidFill>
                <a:latin typeface="Book Antiqua" pitchFamily="18" charset="0"/>
              </a:rPr>
              <a:t>hich</a:t>
            </a:r>
            <a:r>
              <a:rPr lang="en-US" b="1" dirty="0" smtClean="0">
                <a:solidFill>
                  <a:schemeClr val="bg1"/>
                </a:solidFill>
                <a:latin typeface="Book Antiqua" pitchFamily="18" charset="0"/>
              </a:rPr>
              <a:t> took place in August. Right now this is a wrestling competition connected with other sport events and concerts. This event memorializes firefighters who died during extinguishing the fire. </a:t>
            </a:r>
            <a:endParaRPr lang="pl-PL" b="1" dirty="0">
              <a:solidFill>
                <a:schemeClr val="bg1"/>
              </a:solidFill>
              <a:latin typeface="Book Antiqua" pitchFamily="18" charset="0"/>
            </a:endParaRPr>
          </a:p>
        </p:txBody>
      </p:sp>
      <p:sp>
        <p:nvSpPr>
          <p:cNvPr id="5" name="Prostokąt 4"/>
          <p:cNvSpPr/>
          <p:nvPr/>
        </p:nvSpPr>
        <p:spPr>
          <a:xfrm>
            <a:off x="611560" y="3356992"/>
            <a:ext cx="5508104" cy="2862322"/>
          </a:xfrm>
          <a:prstGeom prst="rect">
            <a:avLst/>
          </a:prstGeom>
        </p:spPr>
        <p:txBody>
          <a:bodyPr wrap="square">
            <a:spAutoFit/>
          </a:bodyPr>
          <a:lstStyle/>
          <a:p>
            <a:pPr algn="ctr"/>
            <a:r>
              <a:rPr lang="en-US" b="1" dirty="0" smtClean="0">
                <a:solidFill>
                  <a:schemeClr val="bg1"/>
                </a:solidFill>
                <a:latin typeface="Book Antiqua" pitchFamily="18" charset="0"/>
              </a:rPr>
              <a:t>On the other hand, in </a:t>
            </a:r>
            <a:r>
              <a:rPr lang="en-US" b="1" dirty="0" err="1" smtClean="0">
                <a:solidFill>
                  <a:schemeClr val="bg1"/>
                </a:solidFill>
                <a:latin typeface="Book Antiqua" pitchFamily="18" charset="0"/>
              </a:rPr>
              <a:t>Puszcza</a:t>
            </a:r>
            <a:r>
              <a:rPr lang="en-US" b="1" dirty="0" smtClean="0">
                <a:solidFill>
                  <a:schemeClr val="bg1"/>
                </a:solidFill>
                <a:latin typeface="Book Antiqua" pitchFamily="18" charset="0"/>
              </a:rPr>
              <a:t> </a:t>
            </a:r>
            <a:r>
              <a:rPr lang="en-US" b="1" dirty="0" err="1" smtClean="0">
                <a:solidFill>
                  <a:schemeClr val="bg1"/>
                </a:solidFill>
                <a:latin typeface="Book Antiqua" pitchFamily="18" charset="0"/>
              </a:rPr>
              <a:t>Notecka</a:t>
            </a:r>
            <a:r>
              <a:rPr lang="en-US" b="1" dirty="0" smtClean="0">
                <a:solidFill>
                  <a:schemeClr val="bg1"/>
                </a:solidFill>
                <a:latin typeface="Book Antiqua" pitchFamily="18" charset="0"/>
              </a:rPr>
              <a:t> there were 80mln saplings planted in the place where the fire happened. Moreover, there were made 8 meters wide firebreaks, which are areas without plants that could be easily lit. Not only this, in the </a:t>
            </a:r>
            <a:r>
              <a:rPr lang="pl-PL" b="1" dirty="0" smtClean="0">
                <a:solidFill>
                  <a:schemeClr val="bg1"/>
                </a:solidFill>
                <a:latin typeface="Book Antiqua" pitchFamily="18" charset="0"/>
              </a:rPr>
              <a:t>w</a:t>
            </a:r>
            <a:r>
              <a:rPr lang="en-US" b="1" dirty="0" err="1" smtClean="0">
                <a:solidFill>
                  <a:schemeClr val="bg1"/>
                </a:solidFill>
                <a:latin typeface="Book Antiqua" pitchFamily="18" charset="0"/>
              </a:rPr>
              <a:t>ood</a:t>
            </a:r>
            <a:r>
              <a:rPr lang="en-US" b="1" dirty="0" smtClean="0">
                <a:solidFill>
                  <a:schemeClr val="bg1"/>
                </a:solidFill>
                <a:latin typeface="Book Antiqua" pitchFamily="18" charset="0"/>
              </a:rPr>
              <a:t> there were but</a:t>
            </a:r>
            <a:r>
              <a:rPr lang="pl-PL" b="1" dirty="0" smtClean="0">
                <a:solidFill>
                  <a:schemeClr val="bg1"/>
                </a:solidFill>
                <a:latin typeface="Book Antiqua" pitchFamily="18" charset="0"/>
              </a:rPr>
              <a:t> </a:t>
            </a:r>
            <a:r>
              <a:rPr lang="en-US" b="1" dirty="0" err="1" smtClean="0">
                <a:solidFill>
                  <a:schemeClr val="bg1"/>
                </a:solidFill>
                <a:latin typeface="Book Antiqua" pitchFamily="18" charset="0"/>
              </a:rPr>
              <a:t>cysterns</a:t>
            </a:r>
            <a:r>
              <a:rPr lang="en-US" b="1" dirty="0" smtClean="0">
                <a:solidFill>
                  <a:schemeClr val="bg1"/>
                </a:solidFill>
                <a:latin typeface="Book Antiqua" pitchFamily="18" charset="0"/>
              </a:rPr>
              <a:t> filled with water in order to help firefighters to extinguish fire if it happened. In </a:t>
            </a:r>
            <a:r>
              <a:rPr lang="en-US" b="1" dirty="0" err="1" smtClean="0">
                <a:solidFill>
                  <a:schemeClr val="bg1"/>
                </a:solidFill>
                <a:latin typeface="Book Antiqua" pitchFamily="18" charset="0"/>
              </a:rPr>
              <a:t>Potrzebowice</a:t>
            </a:r>
            <a:r>
              <a:rPr lang="en-US" b="1" dirty="0" smtClean="0">
                <a:solidFill>
                  <a:schemeClr val="bg1"/>
                </a:solidFill>
                <a:latin typeface="Book Antiqua" pitchFamily="18" charset="0"/>
              </a:rPr>
              <a:t>, a town in </a:t>
            </a:r>
            <a:r>
              <a:rPr lang="en-US" b="1" dirty="0" err="1" smtClean="0">
                <a:solidFill>
                  <a:schemeClr val="bg1"/>
                </a:solidFill>
                <a:latin typeface="Book Antiqua" pitchFamily="18" charset="0"/>
              </a:rPr>
              <a:t>Puszcza</a:t>
            </a:r>
            <a:r>
              <a:rPr lang="en-US" b="1" dirty="0" smtClean="0">
                <a:solidFill>
                  <a:schemeClr val="bg1"/>
                </a:solidFill>
                <a:latin typeface="Book Antiqua" pitchFamily="18" charset="0"/>
              </a:rPr>
              <a:t> </a:t>
            </a:r>
            <a:r>
              <a:rPr lang="en-US" b="1" dirty="0" err="1" smtClean="0">
                <a:solidFill>
                  <a:schemeClr val="bg1"/>
                </a:solidFill>
                <a:latin typeface="Book Antiqua" pitchFamily="18" charset="0"/>
              </a:rPr>
              <a:t>Notecka</a:t>
            </a:r>
            <a:r>
              <a:rPr lang="en-US" b="1" dirty="0" smtClean="0">
                <a:solidFill>
                  <a:schemeClr val="bg1"/>
                </a:solidFill>
                <a:latin typeface="Book Antiqua" pitchFamily="18" charset="0"/>
              </a:rPr>
              <a:t>, there is also an exhibition dedicated to fire and to eliminating its results. </a:t>
            </a:r>
            <a:endParaRPr lang="pl-PL" b="1" dirty="0">
              <a:solidFill>
                <a:schemeClr val="bg1"/>
              </a:solidFill>
              <a:latin typeface="Book Antiqua"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l="15301" t="28344" r="21946" b="12594"/>
          <a:stretch>
            <a:fillRect/>
          </a:stretch>
        </p:blipFill>
        <p:spPr bwMode="auto">
          <a:xfrm>
            <a:off x="-202249" y="0"/>
            <a:ext cx="9346249" cy="6858000"/>
          </a:xfrm>
          <a:prstGeom prst="rect">
            <a:avLst/>
          </a:prstGeom>
          <a:noFill/>
          <a:ln w="9525">
            <a:noFill/>
            <a:miter lim="800000"/>
            <a:headEnd/>
            <a:tailEnd/>
          </a:ln>
        </p:spPr>
      </p:pic>
      <p:sp>
        <p:nvSpPr>
          <p:cNvPr id="6" name="pole tekstowe 5"/>
          <p:cNvSpPr txBox="1"/>
          <p:nvPr/>
        </p:nvSpPr>
        <p:spPr>
          <a:xfrm>
            <a:off x="395536" y="404664"/>
            <a:ext cx="8280920" cy="1323439"/>
          </a:xfrm>
          <a:prstGeom prst="rect">
            <a:avLst/>
          </a:prstGeom>
          <a:noFill/>
        </p:spPr>
        <p:txBody>
          <a:bodyPr wrap="square" rtlCol="0">
            <a:spAutoFit/>
          </a:bodyPr>
          <a:lstStyle/>
          <a:p>
            <a:pPr algn="ctr"/>
            <a:r>
              <a:rPr lang="pl-PL" sz="2000" b="1" dirty="0" err="1" smtClean="0">
                <a:solidFill>
                  <a:srgbClr val="C00000"/>
                </a:solidFill>
                <a:latin typeface="Book Antiqua" pitchFamily="18" charset="0"/>
              </a:rPr>
              <a:t>Why</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protection</a:t>
            </a:r>
            <a:r>
              <a:rPr lang="pl-PL" sz="2000" b="1" dirty="0" smtClean="0">
                <a:solidFill>
                  <a:srgbClr val="C00000"/>
                </a:solidFill>
                <a:latin typeface="Book Antiqua" pitchFamily="18" charset="0"/>
              </a:rPr>
              <a:t> of </a:t>
            </a:r>
            <a:r>
              <a:rPr lang="pl-PL" sz="2000" b="1" dirty="0" err="1" smtClean="0">
                <a:solidFill>
                  <a:srgbClr val="C00000"/>
                </a:solidFill>
                <a:latin typeface="Book Antiqua" pitchFamily="18" charset="0"/>
              </a:rPr>
              <a:t>forests</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is</a:t>
            </a:r>
            <a:r>
              <a:rPr lang="pl-PL" sz="2000" b="1" dirty="0" smtClean="0">
                <a:solidFill>
                  <a:srgbClr val="C00000"/>
                </a:solidFill>
                <a:latin typeface="Book Antiqua" pitchFamily="18" charset="0"/>
              </a:rPr>
              <a:t> so </a:t>
            </a:r>
            <a:r>
              <a:rPr lang="pl-PL" sz="2000" b="1" dirty="0" err="1" smtClean="0">
                <a:solidFill>
                  <a:srgbClr val="C00000"/>
                </a:solidFill>
                <a:latin typeface="Book Antiqua" pitchFamily="18" charset="0"/>
              </a:rPr>
              <a:t>important</a:t>
            </a:r>
            <a:r>
              <a:rPr lang="pl-PL" sz="2000" b="1" dirty="0" smtClean="0">
                <a:solidFill>
                  <a:srgbClr val="C00000"/>
                </a:solidFill>
                <a:latin typeface="Book Antiqua" pitchFamily="18" charset="0"/>
              </a:rPr>
              <a:t>? </a:t>
            </a:r>
          </a:p>
          <a:p>
            <a:pPr algn="ctr"/>
            <a:r>
              <a:rPr lang="pl-PL" sz="2000" b="1" dirty="0" err="1" smtClean="0">
                <a:solidFill>
                  <a:srgbClr val="C00000"/>
                </a:solidFill>
                <a:latin typeface="Book Antiqua" pitchFamily="18" charset="0"/>
              </a:rPr>
              <a:t>Forest</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are</a:t>
            </a:r>
            <a:r>
              <a:rPr lang="pl-PL" sz="2000" b="1" dirty="0" smtClean="0">
                <a:solidFill>
                  <a:srgbClr val="C00000"/>
                </a:solidFill>
                <a:latin typeface="Book Antiqua" pitchFamily="18" charset="0"/>
              </a:rPr>
              <a:t> not </a:t>
            </a:r>
            <a:r>
              <a:rPr lang="pl-PL" sz="2000" b="1" dirty="0" err="1" smtClean="0">
                <a:solidFill>
                  <a:srgbClr val="C00000"/>
                </a:solidFill>
                <a:latin typeface="Book Antiqua" pitchFamily="18" charset="0"/>
              </a:rPr>
              <a:t>only</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places</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where</a:t>
            </a:r>
            <a:r>
              <a:rPr lang="pl-PL" sz="2000" b="1" dirty="0" smtClean="0">
                <a:solidFill>
                  <a:srgbClr val="C00000"/>
                </a:solidFill>
                <a:latin typeface="Book Antiqua" pitchFamily="18" charset="0"/>
              </a:rPr>
              <a:t> many </a:t>
            </a:r>
            <a:r>
              <a:rPr lang="pl-PL" sz="2000" b="1" dirty="0" err="1" smtClean="0">
                <a:solidFill>
                  <a:srgbClr val="C00000"/>
                </a:solidFill>
                <a:latin typeface="Book Antiqua" pitchFamily="18" charset="0"/>
              </a:rPr>
              <a:t>plants</a:t>
            </a:r>
            <a:r>
              <a:rPr lang="pl-PL" sz="2000" b="1" dirty="0" smtClean="0">
                <a:solidFill>
                  <a:srgbClr val="C00000"/>
                </a:solidFill>
                <a:latin typeface="Book Antiqua" pitchFamily="18" charset="0"/>
              </a:rPr>
              <a:t> and </a:t>
            </a:r>
            <a:r>
              <a:rPr lang="pl-PL" sz="2000" b="1" dirty="0" err="1" smtClean="0">
                <a:solidFill>
                  <a:srgbClr val="C00000"/>
                </a:solidFill>
                <a:latin typeface="Book Antiqua" pitchFamily="18" charset="0"/>
              </a:rPr>
              <a:t>animals</a:t>
            </a:r>
            <a:r>
              <a:rPr lang="pl-PL" sz="2000" b="1" dirty="0" smtClean="0">
                <a:solidFill>
                  <a:srgbClr val="C00000"/>
                </a:solidFill>
                <a:latin typeface="Book Antiqua" pitchFamily="18" charset="0"/>
              </a:rPr>
              <a:t> live but </a:t>
            </a:r>
            <a:r>
              <a:rPr lang="pl-PL" sz="2000" b="1" dirty="0" err="1" smtClean="0">
                <a:solidFill>
                  <a:srgbClr val="C00000"/>
                </a:solidFill>
                <a:latin typeface="Book Antiqua" pitchFamily="18" charset="0"/>
              </a:rPr>
              <a:t>they</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are</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also</a:t>
            </a:r>
            <a:r>
              <a:rPr lang="pl-PL" sz="2000" b="1" dirty="0" smtClean="0">
                <a:solidFill>
                  <a:srgbClr val="C00000"/>
                </a:solidFill>
                <a:latin typeface="Book Antiqua" pitchFamily="18" charset="0"/>
              </a:rPr>
              <a:t> a part of </a:t>
            </a:r>
            <a:r>
              <a:rPr lang="pl-PL" sz="2000" b="1" dirty="0" err="1" smtClean="0">
                <a:solidFill>
                  <a:srgbClr val="C00000"/>
                </a:solidFill>
                <a:latin typeface="Book Antiqua" pitchFamily="18" charset="0"/>
              </a:rPr>
              <a:t>the</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world</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which</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helps</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us</a:t>
            </a:r>
            <a:r>
              <a:rPr lang="pl-PL" sz="2000" b="1" dirty="0" smtClean="0">
                <a:solidFill>
                  <a:srgbClr val="C00000"/>
                </a:solidFill>
                <a:latin typeface="Book Antiqua" pitchFamily="18" charset="0"/>
              </a:rPr>
              <a:t>- </a:t>
            </a:r>
            <a:r>
              <a:rPr lang="pl-PL" sz="2000" b="1" dirty="0" err="1" smtClean="0">
                <a:solidFill>
                  <a:srgbClr val="C00000"/>
                </a:solidFill>
                <a:latin typeface="Book Antiqua" pitchFamily="18" charset="0"/>
              </a:rPr>
              <a:t>humans</a:t>
            </a:r>
            <a:r>
              <a:rPr lang="pl-PL" sz="2000" b="1" dirty="0" smtClean="0">
                <a:solidFill>
                  <a:srgbClr val="C00000"/>
                </a:solidFill>
                <a:latin typeface="Book Antiqua" pitchFamily="18" charset="0"/>
              </a:rPr>
              <a:t> live:</a:t>
            </a:r>
          </a:p>
          <a:p>
            <a:pPr algn="ctr"/>
            <a:r>
              <a:rPr lang="pl-PL" sz="2000" b="1" dirty="0" smtClean="0">
                <a:solidFill>
                  <a:srgbClr val="C00000"/>
                </a:solidFill>
                <a:latin typeface="Book Antiqua" pitchFamily="18" charset="0"/>
              </a:rPr>
              <a:t> </a:t>
            </a:r>
            <a:endParaRPr lang="pl-PL" sz="2000" b="1" dirty="0">
              <a:solidFill>
                <a:srgbClr val="C00000"/>
              </a:solidFill>
              <a:latin typeface="Book Antiqua" pitchFamily="18" charset="0"/>
            </a:endParaRPr>
          </a:p>
        </p:txBody>
      </p:sp>
      <p:sp>
        <p:nvSpPr>
          <p:cNvPr id="7" name="pole tekstowe 6"/>
          <p:cNvSpPr txBox="1"/>
          <p:nvPr/>
        </p:nvSpPr>
        <p:spPr>
          <a:xfrm>
            <a:off x="467544" y="1988840"/>
            <a:ext cx="2736304" cy="646331"/>
          </a:xfrm>
          <a:prstGeom prst="rect">
            <a:avLst/>
          </a:prstGeom>
          <a:noFill/>
        </p:spPr>
        <p:txBody>
          <a:bodyPr wrap="square" rtlCol="0">
            <a:spAutoFit/>
          </a:bodyPr>
          <a:lstStyle/>
          <a:p>
            <a:pPr algn="ctr"/>
            <a:r>
              <a:rPr lang="pl-PL" dirty="0" smtClean="0">
                <a:solidFill>
                  <a:srgbClr val="C00000"/>
                </a:solidFill>
              </a:rPr>
              <a:t>*</a:t>
            </a:r>
            <a:r>
              <a:rPr lang="pl-PL" dirty="0" err="1" smtClean="0">
                <a:solidFill>
                  <a:srgbClr val="C00000"/>
                </a:solidFill>
              </a:rPr>
              <a:t>they</a:t>
            </a:r>
            <a:r>
              <a:rPr lang="pl-PL" dirty="0" smtClean="0">
                <a:solidFill>
                  <a:srgbClr val="C00000"/>
                </a:solidFill>
              </a:rPr>
              <a:t> make </a:t>
            </a:r>
            <a:r>
              <a:rPr lang="pl-PL" dirty="0" err="1" smtClean="0">
                <a:solidFill>
                  <a:srgbClr val="C00000"/>
                </a:solidFill>
              </a:rPr>
              <a:t>living</a:t>
            </a:r>
            <a:r>
              <a:rPr lang="pl-PL" dirty="0" smtClean="0">
                <a:solidFill>
                  <a:srgbClr val="C00000"/>
                </a:solidFill>
              </a:rPr>
              <a:t> </a:t>
            </a:r>
            <a:r>
              <a:rPr lang="pl-PL" dirty="0" err="1" smtClean="0">
                <a:solidFill>
                  <a:srgbClr val="C00000"/>
                </a:solidFill>
              </a:rPr>
              <a:t>better</a:t>
            </a:r>
            <a:r>
              <a:rPr lang="pl-PL" dirty="0" smtClean="0">
                <a:solidFill>
                  <a:srgbClr val="C00000"/>
                </a:solidFill>
              </a:rPr>
              <a:t> by </a:t>
            </a:r>
            <a:r>
              <a:rPr lang="pl-PL" dirty="0" err="1" smtClean="0">
                <a:solidFill>
                  <a:srgbClr val="C00000"/>
                </a:solidFill>
              </a:rPr>
              <a:t>smothering</a:t>
            </a:r>
            <a:r>
              <a:rPr lang="pl-PL" dirty="0" smtClean="0">
                <a:solidFill>
                  <a:srgbClr val="C00000"/>
                </a:solidFill>
              </a:rPr>
              <a:t>  </a:t>
            </a:r>
            <a:r>
              <a:rPr lang="pl-PL" dirty="0" err="1" smtClean="0">
                <a:solidFill>
                  <a:srgbClr val="C00000"/>
                </a:solidFill>
              </a:rPr>
              <a:t>noises</a:t>
            </a:r>
            <a:r>
              <a:rPr lang="pl-PL" dirty="0" smtClean="0">
                <a:solidFill>
                  <a:srgbClr val="C00000"/>
                </a:solidFill>
              </a:rPr>
              <a:t> </a:t>
            </a:r>
            <a:endParaRPr lang="pl-PL" dirty="0">
              <a:solidFill>
                <a:srgbClr val="C00000"/>
              </a:solidFill>
            </a:endParaRPr>
          </a:p>
        </p:txBody>
      </p:sp>
      <p:sp>
        <p:nvSpPr>
          <p:cNvPr id="8" name="pole tekstowe 7"/>
          <p:cNvSpPr txBox="1"/>
          <p:nvPr/>
        </p:nvSpPr>
        <p:spPr>
          <a:xfrm>
            <a:off x="755576" y="3501008"/>
            <a:ext cx="2448272" cy="646331"/>
          </a:xfrm>
          <a:prstGeom prst="rect">
            <a:avLst/>
          </a:prstGeom>
          <a:noFill/>
        </p:spPr>
        <p:txBody>
          <a:bodyPr wrap="square" rtlCol="0">
            <a:spAutoFit/>
          </a:bodyPr>
          <a:lstStyle/>
          <a:p>
            <a:pPr algn="ctr"/>
            <a:r>
              <a:rPr lang="pl-PL" dirty="0" smtClean="0">
                <a:solidFill>
                  <a:srgbClr val="C00000"/>
                </a:solidFill>
              </a:rPr>
              <a:t>*</a:t>
            </a:r>
            <a:r>
              <a:rPr lang="pl-PL" dirty="0" err="1" smtClean="0">
                <a:solidFill>
                  <a:srgbClr val="C00000"/>
                </a:solidFill>
              </a:rPr>
              <a:t>they</a:t>
            </a:r>
            <a:r>
              <a:rPr lang="pl-PL" dirty="0" smtClean="0">
                <a:solidFill>
                  <a:srgbClr val="C00000"/>
                </a:solidFill>
              </a:rPr>
              <a:t> make </a:t>
            </a:r>
            <a:r>
              <a:rPr lang="pl-PL" dirty="0" err="1" smtClean="0">
                <a:solidFill>
                  <a:srgbClr val="C00000"/>
                </a:solidFill>
              </a:rPr>
              <a:t>our</a:t>
            </a:r>
            <a:r>
              <a:rPr lang="pl-PL" dirty="0" smtClean="0">
                <a:solidFill>
                  <a:srgbClr val="C00000"/>
                </a:solidFill>
              </a:rPr>
              <a:t> </a:t>
            </a:r>
            <a:r>
              <a:rPr lang="pl-PL" dirty="0" err="1" smtClean="0">
                <a:solidFill>
                  <a:srgbClr val="C00000"/>
                </a:solidFill>
              </a:rPr>
              <a:t>world</a:t>
            </a:r>
            <a:r>
              <a:rPr lang="pl-PL" dirty="0" smtClean="0">
                <a:solidFill>
                  <a:srgbClr val="C00000"/>
                </a:solidFill>
              </a:rPr>
              <a:t> </a:t>
            </a:r>
            <a:r>
              <a:rPr lang="pl-PL" dirty="0" err="1" smtClean="0">
                <a:solidFill>
                  <a:srgbClr val="C00000"/>
                </a:solidFill>
              </a:rPr>
              <a:t>more</a:t>
            </a:r>
            <a:r>
              <a:rPr lang="pl-PL" dirty="0" smtClean="0">
                <a:solidFill>
                  <a:srgbClr val="C00000"/>
                </a:solidFill>
              </a:rPr>
              <a:t> </a:t>
            </a:r>
            <a:r>
              <a:rPr lang="pl-PL" dirty="0" err="1" smtClean="0">
                <a:solidFill>
                  <a:srgbClr val="C00000"/>
                </a:solidFill>
              </a:rPr>
              <a:t>beautiful</a:t>
            </a:r>
            <a:r>
              <a:rPr lang="pl-PL" dirty="0" smtClean="0">
                <a:solidFill>
                  <a:srgbClr val="C00000"/>
                </a:solidFill>
              </a:rPr>
              <a:t> </a:t>
            </a:r>
            <a:endParaRPr lang="pl-PL" dirty="0">
              <a:solidFill>
                <a:srgbClr val="C00000"/>
              </a:solidFill>
            </a:endParaRPr>
          </a:p>
        </p:txBody>
      </p:sp>
      <p:sp>
        <p:nvSpPr>
          <p:cNvPr id="9" name="pole tekstowe 8"/>
          <p:cNvSpPr txBox="1"/>
          <p:nvPr/>
        </p:nvSpPr>
        <p:spPr>
          <a:xfrm>
            <a:off x="5724128" y="1844824"/>
            <a:ext cx="3168352" cy="923330"/>
          </a:xfrm>
          <a:prstGeom prst="rect">
            <a:avLst/>
          </a:prstGeom>
          <a:noFill/>
        </p:spPr>
        <p:txBody>
          <a:bodyPr wrap="square" rtlCol="0">
            <a:spAutoFit/>
          </a:bodyPr>
          <a:lstStyle/>
          <a:p>
            <a:pPr algn="ctr"/>
            <a:r>
              <a:rPr lang="pl-PL" dirty="0" smtClean="0">
                <a:solidFill>
                  <a:srgbClr val="C00000"/>
                </a:solidFill>
              </a:rPr>
              <a:t>*</a:t>
            </a:r>
            <a:r>
              <a:rPr lang="pl-PL" dirty="0" err="1" smtClean="0">
                <a:solidFill>
                  <a:srgbClr val="C00000"/>
                </a:solidFill>
              </a:rPr>
              <a:t>they</a:t>
            </a:r>
            <a:r>
              <a:rPr lang="pl-PL" dirty="0" smtClean="0">
                <a:solidFill>
                  <a:srgbClr val="C00000"/>
                </a:solidFill>
              </a:rPr>
              <a:t> </a:t>
            </a:r>
            <a:r>
              <a:rPr lang="pl-PL" dirty="0" err="1" smtClean="0">
                <a:solidFill>
                  <a:srgbClr val="C00000"/>
                </a:solidFill>
              </a:rPr>
              <a:t>take</a:t>
            </a:r>
            <a:r>
              <a:rPr lang="pl-PL" dirty="0" smtClean="0">
                <a:solidFill>
                  <a:srgbClr val="C00000"/>
                </a:solidFill>
              </a:rPr>
              <a:t> part </a:t>
            </a:r>
            <a:r>
              <a:rPr lang="pl-PL" dirty="0" err="1" smtClean="0">
                <a:solidFill>
                  <a:srgbClr val="C00000"/>
                </a:solidFill>
              </a:rPr>
              <a:t>in</a:t>
            </a:r>
            <a:r>
              <a:rPr lang="pl-PL" dirty="0" smtClean="0">
                <a:solidFill>
                  <a:srgbClr val="C00000"/>
                </a:solidFill>
              </a:rPr>
              <a:t> a </a:t>
            </a:r>
            <a:r>
              <a:rPr lang="pl-PL" dirty="0" err="1" smtClean="0">
                <a:solidFill>
                  <a:srgbClr val="C00000"/>
                </a:solidFill>
              </a:rPr>
              <a:t>process</a:t>
            </a:r>
            <a:r>
              <a:rPr lang="pl-PL" dirty="0" smtClean="0">
                <a:solidFill>
                  <a:srgbClr val="C00000"/>
                </a:solidFill>
              </a:rPr>
              <a:t> of </a:t>
            </a:r>
            <a:r>
              <a:rPr lang="pl-PL" dirty="0" err="1" smtClean="0">
                <a:solidFill>
                  <a:srgbClr val="C00000"/>
                </a:solidFill>
              </a:rPr>
              <a:t>purification</a:t>
            </a:r>
            <a:r>
              <a:rPr lang="pl-PL" dirty="0" smtClean="0">
                <a:solidFill>
                  <a:srgbClr val="C00000"/>
                </a:solidFill>
              </a:rPr>
              <a:t> of </a:t>
            </a:r>
            <a:r>
              <a:rPr lang="pl-PL" dirty="0" err="1" smtClean="0">
                <a:solidFill>
                  <a:srgbClr val="C00000"/>
                </a:solidFill>
              </a:rPr>
              <a:t>the</a:t>
            </a:r>
            <a:r>
              <a:rPr lang="pl-PL" dirty="0" smtClean="0">
                <a:solidFill>
                  <a:srgbClr val="C00000"/>
                </a:solidFill>
              </a:rPr>
              <a:t> air, </a:t>
            </a:r>
            <a:r>
              <a:rPr lang="pl-PL" dirty="0" err="1" smtClean="0">
                <a:solidFill>
                  <a:srgbClr val="C00000"/>
                </a:solidFill>
              </a:rPr>
              <a:t>letting</a:t>
            </a:r>
            <a:r>
              <a:rPr lang="pl-PL" dirty="0" smtClean="0">
                <a:solidFill>
                  <a:srgbClr val="C00000"/>
                </a:solidFill>
              </a:rPr>
              <a:t> </a:t>
            </a:r>
            <a:r>
              <a:rPr lang="pl-PL" dirty="0" err="1" smtClean="0">
                <a:solidFill>
                  <a:srgbClr val="C00000"/>
                </a:solidFill>
              </a:rPr>
              <a:t>us</a:t>
            </a:r>
            <a:r>
              <a:rPr lang="pl-PL" dirty="0" smtClean="0">
                <a:solidFill>
                  <a:srgbClr val="C00000"/>
                </a:solidFill>
              </a:rPr>
              <a:t> </a:t>
            </a:r>
            <a:r>
              <a:rPr lang="pl-PL" dirty="0" err="1" smtClean="0">
                <a:solidFill>
                  <a:srgbClr val="C00000"/>
                </a:solidFill>
              </a:rPr>
              <a:t>breathe</a:t>
            </a:r>
            <a:r>
              <a:rPr lang="pl-PL" dirty="0" smtClean="0">
                <a:solidFill>
                  <a:srgbClr val="C00000"/>
                </a:solidFill>
              </a:rPr>
              <a:t> </a:t>
            </a:r>
            <a:endParaRPr lang="pl-PL" dirty="0">
              <a:solidFill>
                <a:srgbClr val="C00000"/>
              </a:solidFill>
            </a:endParaRPr>
          </a:p>
        </p:txBody>
      </p:sp>
      <p:sp>
        <p:nvSpPr>
          <p:cNvPr id="11" name="Wstęga zakrzywiona w dół 10"/>
          <p:cNvSpPr/>
          <p:nvPr/>
        </p:nvSpPr>
        <p:spPr>
          <a:xfrm>
            <a:off x="0" y="5445224"/>
            <a:ext cx="9144000" cy="1412776"/>
          </a:xfrm>
          <a:prstGeom prst="ellipseRibbon">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539552" y="5877272"/>
            <a:ext cx="8064896" cy="830997"/>
          </a:xfrm>
          <a:prstGeom prst="rect">
            <a:avLst/>
          </a:prstGeom>
          <a:noFill/>
        </p:spPr>
        <p:txBody>
          <a:bodyPr wrap="square" rtlCol="0">
            <a:spAutoFit/>
          </a:bodyPr>
          <a:lstStyle/>
          <a:p>
            <a:pPr algn="ctr"/>
            <a:r>
              <a:rPr lang="pl-PL" sz="2400" dirty="0" err="1" smtClean="0">
                <a:solidFill>
                  <a:schemeClr val="tx1">
                    <a:lumMod val="75000"/>
                  </a:schemeClr>
                </a:solidFill>
              </a:rPr>
              <a:t>That</a:t>
            </a:r>
            <a:r>
              <a:rPr lang="pl-PL" sz="2400" dirty="0" smtClean="0">
                <a:solidFill>
                  <a:schemeClr val="tx1">
                    <a:lumMod val="75000"/>
                  </a:schemeClr>
                </a:solidFill>
              </a:rPr>
              <a:t> </a:t>
            </a:r>
            <a:r>
              <a:rPr lang="pl-PL" sz="2400" dirty="0" err="1" smtClean="0">
                <a:solidFill>
                  <a:schemeClr val="tx1">
                    <a:lumMod val="75000"/>
                  </a:schemeClr>
                </a:solidFill>
              </a:rPr>
              <a:t>is</a:t>
            </a:r>
            <a:r>
              <a:rPr lang="pl-PL" sz="2400" dirty="0" smtClean="0">
                <a:solidFill>
                  <a:schemeClr val="tx1">
                    <a:lumMod val="75000"/>
                  </a:schemeClr>
                </a:solidFill>
              </a:rPr>
              <a:t> </a:t>
            </a:r>
            <a:r>
              <a:rPr lang="pl-PL" sz="2400" dirty="0" err="1" smtClean="0">
                <a:solidFill>
                  <a:schemeClr val="tx1">
                    <a:lumMod val="75000"/>
                  </a:schemeClr>
                </a:solidFill>
              </a:rPr>
              <a:t>why</a:t>
            </a:r>
            <a:r>
              <a:rPr lang="pl-PL" sz="2400" dirty="0" smtClean="0">
                <a:solidFill>
                  <a:schemeClr val="tx1">
                    <a:lumMod val="75000"/>
                  </a:schemeClr>
                </a:solidFill>
              </a:rPr>
              <a:t> we </a:t>
            </a:r>
            <a:r>
              <a:rPr lang="pl-PL" sz="2400" dirty="0" err="1" smtClean="0">
                <a:solidFill>
                  <a:schemeClr val="tx1">
                    <a:lumMod val="75000"/>
                  </a:schemeClr>
                </a:solidFill>
              </a:rPr>
              <a:t>must</a:t>
            </a:r>
            <a:r>
              <a:rPr lang="pl-PL" sz="2400" dirty="0" smtClean="0">
                <a:solidFill>
                  <a:schemeClr val="tx1">
                    <a:lumMod val="75000"/>
                  </a:schemeClr>
                </a:solidFill>
              </a:rPr>
              <a:t> </a:t>
            </a:r>
            <a:r>
              <a:rPr lang="pl-PL" sz="2400" dirty="0" err="1" smtClean="0">
                <a:solidFill>
                  <a:schemeClr val="tx1">
                    <a:lumMod val="75000"/>
                  </a:schemeClr>
                </a:solidFill>
              </a:rPr>
              <a:t>care</a:t>
            </a:r>
            <a:r>
              <a:rPr lang="pl-PL" sz="2400" dirty="0" smtClean="0">
                <a:solidFill>
                  <a:schemeClr val="tx1">
                    <a:lumMod val="75000"/>
                  </a:schemeClr>
                </a:solidFill>
              </a:rPr>
              <a:t> </a:t>
            </a:r>
            <a:r>
              <a:rPr lang="pl-PL" sz="2400" dirty="0" err="1" smtClean="0">
                <a:solidFill>
                  <a:schemeClr val="tx1">
                    <a:lumMod val="75000"/>
                  </a:schemeClr>
                </a:solidFill>
              </a:rPr>
              <a:t>about</a:t>
            </a:r>
            <a:r>
              <a:rPr lang="pl-PL" sz="2400" dirty="0" smtClean="0">
                <a:solidFill>
                  <a:schemeClr val="tx1">
                    <a:lumMod val="75000"/>
                  </a:schemeClr>
                </a:solidFill>
              </a:rPr>
              <a:t> </a:t>
            </a:r>
            <a:r>
              <a:rPr lang="pl-PL" sz="2400" dirty="0" err="1" smtClean="0">
                <a:solidFill>
                  <a:schemeClr val="tx1">
                    <a:lumMod val="75000"/>
                  </a:schemeClr>
                </a:solidFill>
              </a:rPr>
              <a:t>forests</a:t>
            </a:r>
            <a:r>
              <a:rPr lang="pl-PL" sz="2400" dirty="0" smtClean="0">
                <a:solidFill>
                  <a:schemeClr val="tx1">
                    <a:lumMod val="75000"/>
                  </a:schemeClr>
                </a:solidFill>
              </a:rPr>
              <a:t> and </a:t>
            </a:r>
            <a:r>
              <a:rPr lang="pl-PL" sz="2400" dirty="0" err="1" smtClean="0">
                <a:solidFill>
                  <a:schemeClr val="tx1">
                    <a:lumMod val="75000"/>
                  </a:schemeClr>
                </a:solidFill>
              </a:rPr>
              <a:t>should</a:t>
            </a:r>
            <a:r>
              <a:rPr lang="pl-PL" sz="2400" dirty="0" smtClean="0">
                <a:solidFill>
                  <a:schemeClr val="tx1">
                    <a:lumMod val="75000"/>
                  </a:schemeClr>
                </a:solidFill>
              </a:rPr>
              <a:t> not </a:t>
            </a:r>
            <a:br>
              <a:rPr lang="pl-PL" sz="2400" dirty="0" smtClean="0">
                <a:solidFill>
                  <a:schemeClr val="tx1">
                    <a:lumMod val="75000"/>
                  </a:schemeClr>
                </a:solidFill>
              </a:rPr>
            </a:br>
            <a:r>
              <a:rPr lang="pl-PL" sz="2400" dirty="0" err="1" smtClean="0">
                <a:solidFill>
                  <a:schemeClr val="tx1">
                    <a:lumMod val="75000"/>
                  </a:schemeClr>
                </a:solidFill>
              </a:rPr>
              <a:t>ever</a:t>
            </a:r>
            <a:r>
              <a:rPr lang="pl-PL" sz="2400" dirty="0" smtClean="0">
                <a:solidFill>
                  <a:schemeClr val="tx1">
                    <a:lumMod val="75000"/>
                  </a:schemeClr>
                </a:solidFill>
              </a:rPr>
              <a:t> </a:t>
            </a:r>
            <a:r>
              <a:rPr lang="pl-PL" sz="2400" dirty="0" err="1" smtClean="0">
                <a:solidFill>
                  <a:schemeClr val="tx1">
                    <a:lumMod val="75000"/>
                  </a:schemeClr>
                </a:solidFill>
              </a:rPr>
              <a:t>let</a:t>
            </a:r>
            <a:r>
              <a:rPr lang="pl-PL" sz="2400" dirty="0" smtClean="0">
                <a:solidFill>
                  <a:schemeClr val="tx1">
                    <a:lumMod val="75000"/>
                  </a:schemeClr>
                </a:solidFill>
              </a:rPr>
              <a:t> </a:t>
            </a:r>
            <a:r>
              <a:rPr lang="pl-PL" sz="2400" dirty="0" err="1" smtClean="0">
                <a:solidFill>
                  <a:schemeClr val="tx1">
                    <a:lumMod val="75000"/>
                  </a:schemeClr>
                </a:solidFill>
              </a:rPr>
              <a:t>them</a:t>
            </a:r>
            <a:r>
              <a:rPr lang="pl-PL" sz="2400" dirty="0" smtClean="0">
                <a:solidFill>
                  <a:schemeClr val="tx1">
                    <a:lumMod val="75000"/>
                  </a:schemeClr>
                </a:solidFill>
              </a:rPr>
              <a:t> </a:t>
            </a:r>
            <a:r>
              <a:rPr lang="pl-PL" sz="2400" dirty="0" err="1" smtClean="0">
                <a:solidFill>
                  <a:schemeClr val="tx1">
                    <a:lumMod val="75000"/>
                  </a:schemeClr>
                </a:solidFill>
              </a:rPr>
              <a:t>disappear</a:t>
            </a:r>
            <a:r>
              <a:rPr lang="pl-PL" sz="2400" dirty="0" smtClean="0">
                <a:solidFill>
                  <a:schemeClr val="tx1">
                    <a:lumMod val="75000"/>
                  </a:schemeClr>
                </a:solidFill>
              </a:rPr>
              <a:t> ! </a:t>
            </a:r>
            <a:endParaRPr lang="pl-PL" sz="2400" dirty="0">
              <a:solidFill>
                <a:schemeClr val="tx1">
                  <a:lumMod val="75000"/>
                </a:schemeClr>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par>
                          <p:cTn id="28" fill="hold">
                            <p:stCondLst>
                              <p:cond delay="4000"/>
                            </p:stCondLst>
                            <p:childTnLst>
                              <p:par>
                                <p:cTn id="29" presetID="7"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53"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animBg="1"/>
      <p:bldP spid="10" grpId="0"/>
    </p:bldLst>
  </p:timing>
</p:sld>
</file>

<file path=ppt/theme/theme1.xml><?xml version="1.0" encoding="utf-8"?>
<a:theme xmlns:a="http://schemas.openxmlformats.org/drawingml/2006/main" name="LeavesAlbum_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LeavesAlbum_16x9.potx" id="{207E927A-870C-40A9-A0C9-6A0F923FA606}" vid="{25473F50-883B-400D-AAE8-2B76456C407F}"/>
    </a:ext>
  </a:extLst>
</a:theme>
</file>

<file path=docProps/app.xml><?xml version="1.0" encoding="utf-8"?>
<Properties xmlns="http://schemas.openxmlformats.org/officeDocument/2006/extended-properties" xmlns:vt="http://schemas.openxmlformats.org/officeDocument/2006/docPropsVTypes">
  <Template>TS103488835</Template>
  <TotalTime>417</TotalTime>
  <Words>1103</Words>
  <Application>Microsoft Office PowerPoint</Application>
  <PresentationFormat>Pokaz na ekranie (4:3)</PresentationFormat>
  <Paragraphs>52</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LeavesAlbum_16x9</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komputer</dc:creator>
  <cp:lastModifiedBy>hpMB</cp:lastModifiedBy>
  <cp:revision>47</cp:revision>
  <dcterms:created xsi:type="dcterms:W3CDTF">2017-03-26T16:24:13Z</dcterms:created>
  <dcterms:modified xsi:type="dcterms:W3CDTF">2017-04-24T09:01:48Z</dcterms:modified>
</cp:coreProperties>
</file>