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9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67868-68AE-4C87-B83D-8DB6E246ABBD}" type="datetimeFigureOut">
              <a:rPr lang="pl-PL" smtClean="0"/>
              <a:pPr/>
              <a:t>2017-04-23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F65B-42B1-4F3D-82CE-26F685277F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Moje%20dokumenty\Downloads\spiew_ptakow%5bwww.dloader.pl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4_www.soundfx.pl.mp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3.jpeg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2_www.soundfx.pl.mp3" TargetMode="Externa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2_www.soundfx.pl.mp3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2_www.soundfx.pl.mp3" TargetMode="Externa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4_www.soundfx.pl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11_www.soundfx.pl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piew_ptakow%5bwww.dloader.pl%5d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17_www.soundfx.pl.mp3" TargetMode="Externa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20_www.soundfx.pl.mp3" TargetMode="Externa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sound_design_2_www.soundfx.pl.mp3" TargetMode="External"/><Relationship Id="rId5" Type="http://schemas.openxmlformats.org/officeDocument/2006/relationships/image" Target="../media/image18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Moje%20dokumenty\Downloads\zapalki_odpalanie_www.soundfx.pl.mp3" TargetMode="External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858180" cy="1684339"/>
          </a:xfrm>
        </p:spPr>
        <p:txBody>
          <a:bodyPr>
            <a:noAutofit/>
          </a:bodyPr>
          <a:lstStyle/>
          <a:p>
            <a:r>
              <a:rPr lang="en-US" sz="48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Forests in Poland and Europe. How to protect them?</a:t>
            </a:r>
            <a:endParaRPr lang="pl-PL" sz="4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5" name="spiew_ptakow[www.dloader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b="1" dirty="0" smtClean="0"/>
              <a:t>    </a:t>
            </a:r>
            <a:r>
              <a:rPr lang="en-US" sz="4000" b="1" dirty="0" smtClean="0"/>
              <a:t>For </a:t>
            </a:r>
            <a:r>
              <a:rPr lang="en-US" sz="4000" b="1" dirty="0" smtClean="0"/>
              <a:t>17 days it was extinguished by 10,000 people. Element consumed 3 victims, 2 firefighters and the victim of a car accident that happened at the scene of the action.</a:t>
            </a:r>
            <a:endParaRPr lang="pl-PL" sz="4000" b="1" dirty="0"/>
          </a:p>
        </p:txBody>
      </p:sp>
      <p:pic>
        <p:nvPicPr>
          <p:cNvPr id="4" name="sound_design_4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Please use arrow to go </a:t>
            </a:r>
            <a:r>
              <a:rPr lang="en-US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4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4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selected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4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slide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4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48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3600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Afforestation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Europe</a:t>
            </a:r>
          </a:p>
          <a:p>
            <a:r>
              <a:rPr lang="pl-PL" sz="3600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Afforestation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Poland</a:t>
            </a:r>
          </a:p>
          <a:p>
            <a:pPr lvl="0"/>
            <a:r>
              <a:rPr lang="en-US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Forest </a:t>
            </a:r>
            <a:r>
              <a:rPr lang="en-US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application</a:t>
            </a:r>
            <a:endParaRPr lang="pl-PL" sz="3600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 Black" pitchFamily="34" charset="0"/>
              <a:ea typeface="Times New Roman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  </a:t>
            </a:r>
            <a:r>
              <a:rPr lang="en-US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Protection of </a:t>
            </a:r>
            <a:r>
              <a:rPr lang="en-US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</a:rPr>
              <a:t>forests</a:t>
            </a:r>
            <a:endParaRPr lang="en-US" sz="3600" spc="5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r>
              <a:rPr lang="pl-PL" sz="3600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3600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biggest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3600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fire</a:t>
            </a:r>
            <a:r>
              <a:rPr lang="pl-PL" sz="3600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0"/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Times New Roman" pitchFamily="18" charset="0"/>
            </a:endParaRPr>
          </a:p>
          <a:p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trzałka w prawo z wcięciem 4">
            <a:hlinkClick r:id="rId4" action="ppaction://hlinksldjump"/>
          </p:cNvPr>
          <p:cNvSpPr/>
          <p:nvPr/>
        </p:nvSpPr>
        <p:spPr>
          <a:xfrm>
            <a:off x="5715008" y="2214554"/>
            <a:ext cx="714380" cy="500066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z wcięciem 5">
            <a:hlinkClick r:id="rId5" action="ppaction://hlinksldjump"/>
          </p:cNvPr>
          <p:cNvSpPr/>
          <p:nvPr/>
        </p:nvSpPr>
        <p:spPr>
          <a:xfrm>
            <a:off x="5715008" y="2928934"/>
            <a:ext cx="785818" cy="50006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z wcięciem 6">
            <a:hlinkClick r:id="rId6" action="ppaction://hlinksldjump"/>
          </p:cNvPr>
          <p:cNvSpPr/>
          <p:nvPr/>
        </p:nvSpPr>
        <p:spPr>
          <a:xfrm>
            <a:off x="6072198" y="3714752"/>
            <a:ext cx="714380" cy="50006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z wcięciem 7">
            <a:hlinkClick r:id="rId7" action="ppaction://hlinksldjump"/>
          </p:cNvPr>
          <p:cNvSpPr/>
          <p:nvPr/>
        </p:nvSpPr>
        <p:spPr>
          <a:xfrm>
            <a:off x="6858016" y="4357694"/>
            <a:ext cx="785818" cy="500066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z wcięciem 8">
            <a:hlinkClick r:id="rId8" action="ppaction://hlinksldjump"/>
          </p:cNvPr>
          <p:cNvSpPr/>
          <p:nvPr/>
        </p:nvSpPr>
        <p:spPr>
          <a:xfrm>
            <a:off x="4572000" y="4929198"/>
            <a:ext cx="785818" cy="500066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ound_design_2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572528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80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Thank</a:t>
            </a:r>
            <a:r>
              <a:rPr lang="pl-PL" sz="8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80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you</a:t>
            </a:r>
            <a:r>
              <a:rPr lang="pl-PL" sz="8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80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very</a:t>
            </a:r>
            <a:r>
              <a:rPr lang="pl-PL" sz="8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much ! </a:t>
            </a:r>
            <a:r>
              <a:rPr lang="pl-PL" sz="8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sym typeface="Wingdings" pitchFamily="2" charset="2"/>
              </a:rPr>
              <a:t></a:t>
            </a:r>
            <a:endParaRPr lang="pl-PL" sz="80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3570" y="4357694"/>
            <a:ext cx="3043230" cy="1768469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3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Wyczarska</a:t>
            </a:r>
            <a:r>
              <a:rPr lang="pl-PL" sz="3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Iza</a:t>
            </a:r>
          </a:p>
          <a:p>
            <a:r>
              <a:rPr lang="pl-PL" sz="3800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Hycka</a:t>
            </a:r>
            <a:r>
              <a:rPr lang="pl-PL" sz="3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Wiktoria</a:t>
            </a:r>
          </a:p>
          <a:p>
            <a:r>
              <a:rPr lang="pl-PL" sz="38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Panek Jakub</a:t>
            </a:r>
          </a:p>
          <a:p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LO im. Henryka Sienkiewicza w Łańcucie </a:t>
            </a: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sound_design_2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5300" b="1" spc="50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Afforestation</a:t>
            </a:r>
            <a:r>
              <a:rPr lang="pl-PL" sz="53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of Europe</a:t>
            </a: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57884" y="1857364"/>
            <a:ext cx="3286116" cy="5286412"/>
          </a:xfrm>
        </p:spPr>
        <p:txBody>
          <a:bodyPr/>
          <a:lstStyle/>
          <a:p>
            <a:pPr>
              <a:buNone/>
            </a:pPr>
            <a:r>
              <a:rPr lang="pl-PL" sz="2800" b="1" dirty="0" smtClean="0"/>
              <a:t>    </a:t>
            </a:r>
            <a:r>
              <a:rPr lang="en-US" sz="2800" b="1" dirty="0" err="1" smtClean="0"/>
              <a:t>Afforestation</a:t>
            </a:r>
            <a:r>
              <a:rPr lang="en-US" sz="2800" b="1" dirty="0" smtClean="0"/>
              <a:t> </a:t>
            </a:r>
            <a:r>
              <a:rPr lang="en-US" sz="2800" b="1" dirty="0"/>
              <a:t>areas in Europe covers surface 158,4 </a:t>
            </a:r>
            <a:r>
              <a:rPr lang="en-US" sz="2800" b="1" dirty="0" err="1"/>
              <a:t>mln</a:t>
            </a:r>
            <a:r>
              <a:rPr lang="en-US" sz="2800" b="1" dirty="0"/>
              <a:t> ha</a:t>
            </a:r>
            <a:r>
              <a:rPr lang="en-US" dirty="0"/>
              <a:t>.</a:t>
            </a:r>
            <a:endParaRPr lang="pl-PL" dirty="0"/>
          </a:p>
        </p:txBody>
      </p:sp>
      <p:pic>
        <p:nvPicPr>
          <p:cNvPr id="19460" name="Picture 4" descr="Znalezione obrazy dla zapytania Afforestation of Europe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85720" y="1071546"/>
            <a:ext cx="5708625" cy="546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trzałka w prawo z wcięciem 4">
            <a:hlinkClick r:id="rId5" action="ppaction://hlinksldjump"/>
          </p:cNvPr>
          <p:cNvSpPr/>
          <p:nvPr/>
        </p:nvSpPr>
        <p:spPr>
          <a:xfrm rot="10800000">
            <a:off x="7143768" y="5143512"/>
            <a:ext cx="1143008" cy="571504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ound_design_2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72396" y="621508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400" b="1" dirty="0" err="1" smtClean="0"/>
              <a:t>Durmitor</a:t>
            </a:r>
            <a:endParaRPr lang="pl-PL" sz="2400" b="1" dirty="0"/>
          </a:p>
        </p:txBody>
      </p:sp>
      <p:pic>
        <p:nvPicPr>
          <p:cNvPr id="5" name="sound_design_4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54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Afforestation</a:t>
            </a:r>
            <a:r>
              <a:rPr lang="pl-PL" sz="54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Poland</a:t>
            </a:r>
            <a: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pl-PL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29190" y="2285992"/>
            <a:ext cx="39571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Poland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is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in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European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lead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in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terms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of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surface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forests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They covers on 29,4% territory of the country,</a:t>
            </a:r>
            <a:endParaRPr kumimoji="0" lang="pl-PL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they grow on 9,1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mln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ha area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 descr="Lasy_polsk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4282" y="1500174"/>
            <a:ext cx="474669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4429124" y="5857892"/>
            <a:ext cx="2168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err="1">
                <a:solidFill>
                  <a:schemeClr val="bg1"/>
                </a:solidFill>
              </a:rPr>
              <a:t>Afforestation</a:t>
            </a:r>
            <a:r>
              <a:rPr lang="pl-PL" sz="1600" b="1" dirty="0">
                <a:solidFill>
                  <a:schemeClr val="bg1"/>
                </a:solidFill>
              </a:rPr>
              <a:t> of Poland</a:t>
            </a:r>
          </a:p>
        </p:txBody>
      </p:sp>
      <p:sp>
        <p:nvSpPr>
          <p:cNvPr id="6" name="Strzałka w prawo z wcięciem 5">
            <a:hlinkClick r:id="rId5" action="ppaction://hlinksldjump"/>
          </p:cNvPr>
          <p:cNvSpPr/>
          <p:nvPr/>
        </p:nvSpPr>
        <p:spPr>
          <a:xfrm rot="10800000">
            <a:off x="7358082" y="5643578"/>
            <a:ext cx="1214446" cy="64294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ound_design_11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429488" y="607220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Solska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3" name="spiew_ptakow[www.dloader.pl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500042"/>
            <a:ext cx="50006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spc="50" normalizeH="0" baseline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 Black" pitchFamily="34" charset="0"/>
                <a:ea typeface="Times New Roman" pitchFamily="18" charset="0"/>
              </a:rPr>
              <a:t>Forest application</a:t>
            </a:r>
            <a:endParaRPr kumimoji="0" lang="pl-PL" sz="6000" b="1" i="0" u="none" strike="noStrike" spc="50" normalizeH="0" baseline="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00364" y="3786190"/>
            <a:ext cx="4925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spc="50" normalizeH="0" baseline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 Black" pitchFamily="34" charset="0"/>
                <a:ea typeface="Times New Roman" pitchFamily="18" charset="0"/>
              </a:rPr>
              <a:t>Protection </a:t>
            </a:r>
            <a:endParaRPr kumimoji="0" lang="pl-PL" sz="6000" b="1" i="0" u="none" strike="noStrike" spc="50" normalizeH="0" baseline="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spc="50" normalizeH="0" baseline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 Black" pitchFamily="34" charset="0"/>
                <a:ea typeface="Times New Roman" pitchFamily="18" charset="0"/>
              </a:rPr>
              <a:t>of forests</a:t>
            </a:r>
            <a:endParaRPr kumimoji="0" lang="en-US" sz="6000" b="1" i="0" u="none" strike="noStrike" spc="50" normalizeH="0" baseline="0" dirty="0" smtClean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715140" y="13572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4" name="Wstęga w dół 13">
            <a:hlinkClick r:id="rId4" action="ppaction://hlinksldjump"/>
          </p:cNvPr>
          <p:cNvSpPr/>
          <p:nvPr/>
        </p:nvSpPr>
        <p:spPr>
          <a:xfrm>
            <a:off x="5500694" y="714356"/>
            <a:ext cx="1643074" cy="928694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Wstęga w dół 14">
            <a:hlinkClick r:id="rId5" action="ppaction://hlinksldjump"/>
          </p:cNvPr>
          <p:cNvSpPr/>
          <p:nvPr/>
        </p:nvSpPr>
        <p:spPr>
          <a:xfrm>
            <a:off x="785786" y="4286256"/>
            <a:ext cx="1571636" cy="1000132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sound_design_17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71604" y="128586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5720" y="571480"/>
            <a:ext cx="870866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1" i="0" u="none" strike="noStrik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Forests have many meanings for </a:t>
            </a:r>
            <a:endParaRPr kumimoji="0" lang="pl-PL" sz="3600" b="1" i="0" u="none" strike="noStrike" spc="50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1" i="0" u="none" strike="noStrik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people, animals and plants</a:t>
            </a:r>
            <a:r>
              <a:rPr kumimoji="0" lang="pl-PL" sz="3600" b="1" i="0" u="none" strike="noStrik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600" b="1" i="0" u="none" strike="noStrike" spc="50" normalizeH="0" baseline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 for example: </a:t>
            </a:r>
            <a:endParaRPr kumimoji="0" lang="pl-PL" sz="3600" b="1" i="0" u="none" strike="noStrike" spc="50" normalizeH="0" baseline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l-PL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pl-PL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are source of oxygen, thanks to we can live </a:t>
            </a: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absorbs a lot of water, what prevents floods </a:t>
            </a: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deliver wood, which is use everyday </a:t>
            </a: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stopped </a:t>
            </a:r>
            <a:r>
              <a:rPr kumimoji="0" lang="en-US" b="1" i="0" u="none" strike="noStrike" spc="50" normalizeH="0" baseline="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dusties</a:t>
            </a: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 and other pollutions </a:t>
            </a: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are “house” for many animals </a:t>
            </a:r>
            <a:endParaRPr kumimoji="0" lang="pl-PL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They are place, where people willingly spend their free time </a:t>
            </a:r>
            <a:endParaRPr kumimoji="0" lang="en-US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Strzałka w prawo z wcięciem 4">
            <a:hlinkClick r:id="rId4" action="ppaction://hlinksldjump"/>
          </p:cNvPr>
          <p:cNvSpPr/>
          <p:nvPr/>
        </p:nvSpPr>
        <p:spPr>
          <a:xfrm rot="10800000">
            <a:off x="7286644" y="5715016"/>
            <a:ext cx="1071570" cy="571504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ound_design_20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Forests </a:t>
            </a:r>
            <a:r>
              <a:rPr lang="en-US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necessary to living and functioning </a:t>
            </a:r>
            <a:endParaRPr lang="pl-PL" sz="1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Earth</a:t>
            </a:r>
            <a:r>
              <a:rPr lang="en-US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pl-PL" sz="1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</a:t>
            </a:r>
            <a:r>
              <a:rPr lang="en-US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should protect them? </a:t>
            </a:r>
            <a:endParaRPr lang="pl-PL" sz="1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</a:t>
            </a:r>
            <a:r>
              <a:rPr lang="en-US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some basics rules, </a:t>
            </a:r>
            <a:endParaRPr lang="pl-PL" sz="1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pl-PL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</a:t>
            </a:r>
            <a:r>
              <a:rPr lang="en-US" sz="1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do </a:t>
            </a:r>
            <a:r>
              <a:rPr lang="en-US" sz="1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forest:</a:t>
            </a:r>
            <a:endParaRPr lang="pl-PL" sz="1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light the campfires, because it can cause a fire of part/whole forest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drop the litter around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smoke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make a lot of noise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cut down the trees massively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shouldn’t feed animals</a:t>
            </a:r>
            <a:endParaRPr lang="pl-PL" sz="8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r>
              <a:rPr lang="en-US" sz="8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mustn’t destroy animal “houses” (e.g. nests, anthills, holes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pl-PL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trzałka w prawo z wcięciem 3">
            <a:hlinkClick r:id="rId4" action="ppaction://hlinksldjump"/>
          </p:cNvPr>
          <p:cNvSpPr/>
          <p:nvPr/>
        </p:nvSpPr>
        <p:spPr>
          <a:xfrm rot="10800000">
            <a:off x="7072330" y="6000768"/>
            <a:ext cx="1214446" cy="500066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ound_design_2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en-US" b="1" dirty="0" smtClean="0"/>
              <a:t>The </a:t>
            </a:r>
            <a:r>
              <a:rPr lang="en-US" b="1" dirty="0" smtClean="0"/>
              <a:t>biggest fire in Poland and Europe was in 1992 near </a:t>
            </a:r>
            <a:r>
              <a:rPr lang="en-US" b="1" dirty="0" err="1" smtClean="0"/>
              <a:t>Solarnia</a:t>
            </a:r>
            <a:r>
              <a:rPr lang="en-US" b="1" dirty="0" smtClean="0"/>
              <a:t> village in south-west Poland. In this fire burned down 9000 hectares of forest. 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571604" y="571480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The</a:t>
            </a:r>
            <a:r>
              <a:rPr lang="pl-PL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biggest</a:t>
            </a:r>
            <a:r>
              <a:rPr lang="pl-PL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pl-PL" sz="54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fire</a:t>
            </a:r>
            <a:r>
              <a:rPr lang="pl-PL" sz="5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…</a:t>
            </a:r>
            <a:endParaRPr lang="pl-PL" sz="54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Strzałka w prawo z wcięciem 4">
            <a:hlinkClick r:id="rId4" action="ppaction://hlinksldjump"/>
          </p:cNvPr>
          <p:cNvSpPr/>
          <p:nvPr/>
        </p:nvSpPr>
        <p:spPr>
          <a:xfrm rot="10800000">
            <a:off x="6643702" y="4786322"/>
            <a:ext cx="1357322" cy="857256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zapalki_odpalanie_www.soundfx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342</Words>
  <Application>Microsoft Office PowerPoint</Application>
  <PresentationFormat>Pokaz na ekranie (4:3)</PresentationFormat>
  <Paragraphs>56</Paragraphs>
  <Slides>12</Slides>
  <Notes>0</Notes>
  <HiddenSlides>0</HiddenSlides>
  <MMClips>12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Forests in Poland and Europe. How to protect them?</vt:lpstr>
      <vt:lpstr>Afforestation of Europe </vt:lpstr>
      <vt:lpstr>Slajd 3</vt:lpstr>
      <vt:lpstr>Afforestation of Poland </vt:lpstr>
      <vt:lpstr>Slajd 5</vt:lpstr>
      <vt:lpstr>Slajd 6</vt:lpstr>
      <vt:lpstr>Slajd 7</vt:lpstr>
      <vt:lpstr>Slajd 8</vt:lpstr>
      <vt:lpstr>Slajd 9</vt:lpstr>
      <vt:lpstr>Slajd 10</vt:lpstr>
      <vt:lpstr>Please use arrow to go to the selected slide  </vt:lpstr>
      <vt:lpstr>Thank you very much !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43</cp:revision>
  <dcterms:created xsi:type="dcterms:W3CDTF">2017-04-23T10:52:03Z</dcterms:created>
  <dcterms:modified xsi:type="dcterms:W3CDTF">2017-04-23T18:26:14Z</dcterms:modified>
</cp:coreProperties>
</file>