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unknown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121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9120A-73FF-D145-B59F-D8FAD8278DB1}" type="datetimeFigureOut">
              <a:rPr lang="pl-PL" smtClean="0"/>
              <a:pPr/>
              <a:t>2016-04-22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81044-36EC-274C-BCE7-9C3583F44FF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9674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1044-36EC-274C-BCE7-9C3583F44FF1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9794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In 1811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ther</a:t>
            </a:r>
            <a:r>
              <a:rPr lang="pl-PL" baseline="0" dirty="0" smtClean="0"/>
              <a:t> was </a:t>
            </a:r>
            <a:r>
              <a:rPr lang="pl-PL" baseline="0" dirty="0" err="1" smtClean="0"/>
              <a:t>enormous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fire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destroyed</a:t>
            </a:r>
            <a:r>
              <a:rPr lang="pl-PL" baseline="0" dirty="0" smtClean="0"/>
              <a:t> big part of the </a:t>
            </a:r>
            <a:r>
              <a:rPr lang="pl-PL" baseline="0" dirty="0" err="1" smtClean="0"/>
              <a:t>forest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area</a:t>
            </a:r>
            <a:r>
              <a:rPr lang="pl-PL" baseline="0" dirty="0" smtClean="0"/>
              <a:t>.</a:t>
            </a:r>
          </a:p>
          <a:p>
            <a:r>
              <a:rPr lang="pl-PL" baseline="0" dirty="0" err="1" smtClean="0"/>
              <a:t>During</a:t>
            </a:r>
            <a:r>
              <a:rPr lang="pl-PL" baseline="0" dirty="0" smtClean="0"/>
              <a:t> the First World War </a:t>
            </a:r>
            <a:r>
              <a:rPr lang="pl-PL" baseline="0" dirty="0" err="1" smtClean="0"/>
              <a:t>Germans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take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control</a:t>
            </a:r>
            <a:r>
              <a:rPr lang="pl-PL" baseline="0" dirty="0" smtClean="0"/>
              <a:t> on the </a:t>
            </a:r>
            <a:r>
              <a:rPr lang="pl-PL" baseline="0" dirty="0" err="1" smtClean="0"/>
              <a:t>Bialowieza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Forest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bulit</a:t>
            </a:r>
            <a:r>
              <a:rPr lang="pl-PL" baseline="0" dirty="0" smtClean="0"/>
              <a:t> 300 </a:t>
            </a:r>
            <a:r>
              <a:rPr lang="pl-PL" baseline="0" dirty="0" err="1" smtClean="0"/>
              <a:t>kilometres</a:t>
            </a:r>
            <a:r>
              <a:rPr lang="pl-PL" baseline="0" dirty="0" smtClean="0"/>
              <a:t> of railway, </a:t>
            </a:r>
            <a:r>
              <a:rPr lang="pl-PL" baseline="0" dirty="0" err="1" smtClean="0"/>
              <a:t>sawmills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they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were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hunting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without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limits</a:t>
            </a:r>
            <a:r>
              <a:rPr lang="pl-PL" baseline="0" dirty="0" smtClean="0"/>
              <a:t> in the </a:t>
            </a:r>
            <a:r>
              <a:rPr lang="pl-PL" baseline="0" dirty="0" err="1" smtClean="0"/>
              <a:t>forest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After</a:t>
            </a:r>
            <a:r>
              <a:rPr lang="pl-PL" baseline="0" dirty="0" smtClean="0"/>
              <a:t> war with </a:t>
            </a:r>
            <a:r>
              <a:rPr lang="pl-PL" baseline="0" dirty="0" err="1" smtClean="0"/>
              <a:t>Bolsheviks</a:t>
            </a:r>
            <a:r>
              <a:rPr lang="pl-PL" baseline="0" dirty="0" smtClean="0"/>
              <a:t> in 1920 </a:t>
            </a:r>
            <a:r>
              <a:rPr lang="pl-PL" baseline="0" dirty="0" err="1" smtClean="0"/>
              <a:t>Bialowieza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forest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belong</a:t>
            </a:r>
            <a:r>
              <a:rPr lang="pl-PL" baseline="0" dirty="0" smtClean="0"/>
              <a:t> to Poland </a:t>
            </a:r>
            <a:r>
              <a:rPr lang="pl-PL" baseline="0" dirty="0" err="1" smtClean="0"/>
              <a:t>again</a:t>
            </a:r>
            <a:r>
              <a:rPr lang="pl-PL" baseline="0" dirty="0" smtClean="0"/>
              <a:t>.</a:t>
            </a:r>
          </a:p>
          <a:p>
            <a:endParaRPr lang="pl-PL" baseline="0" dirty="0" smtClean="0"/>
          </a:p>
          <a:p>
            <a:r>
              <a:rPr lang="pl-PL" baseline="0" dirty="0" smtClean="0"/>
              <a:t>In 1986 the </a:t>
            </a:r>
            <a:r>
              <a:rPr lang="pl-PL" baseline="0" dirty="0" err="1" smtClean="0"/>
              <a:t>forest</a:t>
            </a:r>
            <a:r>
              <a:rPr lang="pl-PL" baseline="0" dirty="0" smtClean="0"/>
              <a:t> was </a:t>
            </a:r>
            <a:r>
              <a:rPr lang="pl-PL" baseline="0" dirty="0" err="1" smtClean="0"/>
              <a:t>recognised</a:t>
            </a:r>
            <a:r>
              <a:rPr lang="pl-PL" baseline="0" dirty="0" smtClean="0"/>
              <a:t> as a </a:t>
            </a:r>
            <a:r>
              <a:rPr lang="pl-PL" baseline="0" dirty="0" err="1" smtClean="0"/>
              <a:t>National</a:t>
            </a:r>
            <a:r>
              <a:rPr lang="pl-PL" baseline="0" dirty="0" smtClean="0"/>
              <a:t> Park with the </a:t>
            </a:r>
            <a:r>
              <a:rPr lang="pl-PL" baseline="0" dirty="0" err="1" smtClean="0"/>
              <a:t>area</a:t>
            </a:r>
            <a:r>
              <a:rPr lang="pl-PL" baseline="0" dirty="0" smtClean="0"/>
              <a:t> of 3200 </a:t>
            </a:r>
            <a:r>
              <a:rPr lang="pl-PL" baseline="0" dirty="0" err="1" smtClean="0"/>
              <a:t>hectare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however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still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actoins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taken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protect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all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forest</a:t>
            </a:r>
            <a:r>
              <a:rPr lang="pl-PL" baseline="0" dirty="0" smtClean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1044-36EC-274C-BCE7-9C3583F44FF1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8832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1044-36EC-274C-BCE7-9C3583F44FF1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1912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powyżej po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obrazy powyżej po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tytułowy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Layout" Target="../slideLayouts/slideLayout8.xml"/><Relationship Id="rId1" Type="http://schemas.openxmlformats.org/officeDocument/2006/relationships/video" Target="../media/media1.wmv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hc.unesco.org/?cid=31&amp;l=en&amp;id_site=33&amp;gallery=1&amp;&amp;index=49&amp;maxrows=12" TargetMode="External"/><Relationship Id="rId2" Type="http://schemas.openxmlformats.org/officeDocument/2006/relationships/hyperlink" Target="http://www.bialowieza.org.p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reenpeace.org/poland/pl/" TargetMode="External"/><Relationship Id="rId4" Type="http://schemas.openxmlformats.org/officeDocument/2006/relationships/hyperlink" Target="https://pl.wikipedia.org/wiki/Puszcza_Bia%C5%82owiesk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21042312">
            <a:off x="359651" y="2979352"/>
            <a:ext cx="8659283" cy="1612607"/>
          </a:xfrm>
        </p:spPr>
        <p:txBody>
          <a:bodyPr/>
          <a:lstStyle/>
          <a:p>
            <a:r>
              <a:rPr lang="pl-PL" sz="4000" b="1" dirty="0" err="1"/>
              <a:t>Forests</a:t>
            </a:r>
            <a:r>
              <a:rPr lang="pl-PL" sz="4000" b="1" dirty="0"/>
              <a:t> in Poland and Europe. </a:t>
            </a:r>
            <a:r>
              <a:rPr lang="pl-PL" sz="4000" b="1" dirty="0" err="1"/>
              <a:t>Characteristics</a:t>
            </a:r>
            <a:r>
              <a:rPr lang="pl-PL" sz="4000" b="1" dirty="0"/>
              <a:t> and management.</a:t>
            </a:r>
            <a:endParaRPr lang="pl-PL" sz="4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Bialowieza</a:t>
            </a:r>
            <a:r>
              <a:rPr lang="en-GB" dirty="0" smtClean="0"/>
              <a:t> National Park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54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Animals </a:t>
            </a:r>
            <a:r>
              <a:rPr lang="pl-PL" dirty="0" err="1" smtClean="0"/>
              <a:t>species</a:t>
            </a:r>
            <a:r>
              <a:rPr lang="pl-PL" dirty="0" smtClean="0"/>
              <a:t> - </a:t>
            </a:r>
            <a:r>
              <a:rPr lang="pl-PL" dirty="0" err="1"/>
              <a:t>Eurasian</a:t>
            </a:r>
            <a:r>
              <a:rPr lang="pl-PL" dirty="0"/>
              <a:t> </a:t>
            </a:r>
            <a:r>
              <a:rPr lang="pl-PL" dirty="0" err="1"/>
              <a:t>pygmy</a:t>
            </a:r>
            <a:r>
              <a:rPr lang="pl-PL" dirty="0"/>
              <a:t> </a:t>
            </a:r>
            <a:r>
              <a:rPr lang="pl-PL" dirty="0" err="1"/>
              <a:t>owl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It </a:t>
            </a:r>
            <a:r>
              <a:rPr lang="pl-PL" sz="2000" dirty="0" err="1" smtClean="0"/>
              <a:t>is</a:t>
            </a:r>
            <a:r>
              <a:rPr lang="pl-PL" sz="2000" dirty="0" smtClean="0"/>
              <a:t> </a:t>
            </a:r>
            <a:r>
              <a:rPr lang="pl-PL" sz="2000" dirty="0"/>
              <a:t>the </a:t>
            </a:r>
            <a:r>
              <a:rPr lang="pl-PL" sz="2000" dirty="0" err="1"/>
              <a:t>smallest</a:t>
            </a:r>
            <a:r>
              <a:rPr lang="pl-PL" sz="2000" dirty="0"/>
              <a:t> owl in Europe. It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smtClean="0"/>
              <a:t>from </a:t>
            </a:r>
            <a:r>
              <a:rPr lang="pl-PL" sz="2000" dirty="0"/>
              <a:t>dark reddish to </a:t>
            </a:r>
            <a:r>
              <a:rPr lang="pl-PL" sz="2000" dirty="0" err="1"/>
              <a:t>greyish-</a:t>
            </a:r>
            <a:r>
              <a:rPr lang="pl-PL" sz="2000" dirty="0" err="1" smtClean="0"/>
              <a:t>brown</a:t>
            </a:r>
            <a:r>
              <a:rPr lang="pl-PL" sz="2000" dirty="0" smtClean="0"/>
              <a:t>. </a:t>
            </a:r>
            <a:r>
              <a:rPr lang="pl-PL" sz="2000" dirty="0" err="1" smtClean="0"/>
              <a:t>Its</a:t>
            </a:r>
            <a:r>
              <a:rPr lang="pl-PL" sz="2000" dirty="0" smtClean="0"/>
              <a:t> </a:t>
            </a:r>
            <a:r>
              <a:rPr lang="pl-PL" sz="2000" dirty="0" err="1" smtClean="0"/>
              <a:t>wings</a:t>
            </a:r>
            <a:r>
              <a:rPr lang="pl-PL" sz="2000" dirty="0" smtClean="0"/>
              <a:t> </a:t>
            </a:r>
            <a:r>
              <a:rPr lang="pl-PL" sz="2000" dirty="0" err="1" smtClean="0"/>
              <a:t>are</a:t>
            </a:r>
            <a:r>
              <a:rPr lang="pl-PL" sz="2000" dirty="0" smtClean="0"/>
              <a:t> </a:t>
            </a:r>
            <a:r>
              <a:rPr lang="pl-PL" sz="2000" dirty="0" err="1" smtClean="0"/>
              <a:t>spotted</a:t>
            </a:r>
            <a:r>
              <a:rPr lang="pl-PL" sz="2000" dirty="0" smtClean="0"/>
              <a:t> and </a:t>
            </a:r>
            <a:r>
              <a:rPr lang="pl-PL" sz="2000" dirty="0" err="1" smtClean="0"/>
              <a:t>it</a:t>
            </a:r>
            <a:r>
              <a:rPr lang="pl-PL" sz="2000" dirty="0" smtClean="0"/>
              <a:t> </a:t>
            </a:r>
            <a:r>
              <a:rPr lang="pl-PL" sz="2000" dirty="0" err="1" smtClean="0"/>
              <a:t>has</a:t>
            </a:r>
            <a:r>
              <a:rPr lang="pl-PL" sz="2000" dirty="0" smtClean="0"/>
              <a:t> </a:t>
            </a:r>
            <a:r>
              <a:rPr lang="pl-PL" sz="2000" dirty="0"/>
              <a:t>half of a white ring around the back of the </a:t>
            </a:r>
            <a:r>
              <a:rPr lang="pl-PL" sz="2000" dirty="0" err="1"/>
              <a:t>neck</a:t>
            </a:r>
            <a:r>
              <a:rPr lang="pl-PL" sz="2000" dirty="0" smtClean="0"/>
              <a:t>. </a:t>
            </a:r>
            <a:r>
              <a:rPr lang="pl-PL" sz="2000" dirty="0" err="1" smtClean="0"/>
              <a:t>Its</a:t>
            </a:r>
            <a:r>
              <a:rPr lang="pl-PL" sz="2000" dirty="0" smtClean="0"/>
              <a:t> </a:t>
            </a:r>
            <a:r>
              <a:rPr lang="pl-PL" sz="2000" dirty="0" err="1" smtClean="0"/>
              <a:t>flying</a:t>
            </a:r>
            <a:r>
              <a:rPr lang="pl-PL" sz="2000" dirty="0" smtClean="0"/>
              <a:t> </a:t>
            </a:r>
            <a:r>
              <a:rPr lang="pl-PL" sz="2000" dirty="0" err="1" smtClean="0"/>
              <a:t>is</a:t>
            </a:r>
            <a:r>
              <a:rPr lang="pl-PL" sz="2000" dirty="0" smtClean="0"/>
              <a:t> </a:t>
            </a:r>
            <a:r>
              <a:rPr lang="pl-PL" sz="2000" dirty="0" err="1" smtClean="0"/>
              <a:t>very</a:t>
            </a:r>
            <a:r>
              <a:rPr lang="pl-PL" sz="2000" dirty="0" smtClean="0"/>
              <a:t> </a:t>
            </a:r>
            <a:r>
              <a:rPr lang="pl-PL" sz="2000" dirty="0" err="1" smtClean="0"/>
              <a:t>similar</a:t>
            </a:r>
            <a:r>
              <a:rPr lang="pl-PL" sz="2000" dirty="0" smtClean="0"/>
              <a:t> to </a:t>
            </a:r>
            <a:r>
              <a:rPr lang="pl-PL" sz="2000" dirty="0" err="1" smtClean="0"/>
              <a:t>woodpeckers</a:t>
            </a:r>
            <a:r>
              <a:rPr lang="pl-PL" sz="2000" dirty="0" smtClean="0"/>
              <a:t>. </a:t>
            </a:r>
            <a:r>
              <a:rPr lang="pl-PL" sz="2000" dirty="0" err="1" smtClean="0"/>
              <a:t>Because</a:t>
            </a:r>
            <a:r>
              <a:rPr lang="pl-PL" sz="2000" dirty="0" smtClean="0"/>
              <a:t> of the big, </a:t>
            </a:r>
            <a:r>
              <a:rPr lang="pl-PL" sz="2000" dirty="0" err="1" smtClean="0"/>
              <a:t>rounded</a:t>
            </a:r>
            <a:r>
              <a:rPr lang="pl-PL" sz="2000" dirty="0" smtClean="0"/>
              <a:t> </a:t>
            </a:r>
            <a:r>
              <a:rPr lang="pl-PL" sz="2000" dirty="0" err="1" smtClean="0"/>
              <a:t>wings</a:t>
            </a:r>
            <a:r>
              <a:rPr lang="pl-PL" sz="2000" dirty="0" smtClean="0"/>
              <a:t> </a:t>
            </a:r>
            <a:r>
              <a:rPr lang="pl-PL" sz="2000" dirty="0" err="1" smtClean="0"/>
              <a:t>this</a:t>
            </a:r>
            <a:r>
              <a:rPr lang="pl-PL" sz="2000" dirty="0" smtClean="0"/>
              <a:t> </a:t>
            </a:r>
            <a:r>
              <a:rPr lang="pl-PL" sz="2000" dirty="0" err="1" smtClean="0"/>
              <a:t>type</a:t>
            </a:r>
            <a:r>
              <a:rPr lang="pl-PL" sz="2000" dirty="0" smtClean="0"/>
              <a:t> of </a:t>
            </a:r>
            <a:r>
              <a:rPr lang="pl-PL" sz="2000" dirty="0" err="1" smtClean="0"/>
              <a:t>owl</a:t>
            </a:r>
            <a:r>
              <a:rPr lang="pl-PL" sz="2000" dirty="0" smtClean="0"/>
              <a:t> </a:t>
            </a:r>
            <a:r>
              <a:rPr lang="pl-PL" sz="2000" dirty="0" err="1" smtClean="0"/>
              <a:t>can</a:t>
            </a:r>
            <a:r>
              <a:rPr lang="pl-PL" sz="2000" dirty="0" smtClean="0"/>
              <a:t> </a:t>
            </a:r>
            <a:r>
              <a:rPr lang="pl-PL" sz="2000" dirty="0" err="1" smtClean="0"/>
              <a:t>move</a:t>
            </a:r>
            <a:r>
              <a:rPr lang="pl-PL" sz="2000" dirty="0" smtClean="0"/>
              <a:t> in the </a:t>
            </a:r>
            <a:r>
              <a:rPr lang="pl-PL" sz="2000" dirty="0" err="1" smtClean="0"/>
              <a:t>air</a:t>
            </a:r>
            <a:r>
              <a:rPr lang="pl-PL" sz="2000" dirty="0" smtClean="0"/>
              <a:t> </a:t>
            </a:r>
            <a:r>
              <a:rPr lang="pl-PL" sz="2000" dirty="0" err="1" smtClean="0"/>
              <a:t>very</a:t>
            </a:r>
            <a:r>
              <a:rPr lang="pl-PL" sz="2000" dirty="0" smtClean="0"/>
              <a:t> fast and </a:t>
            </a:r>
            <a:r>
              <a:rPr lang="pl-PL" sz="2000" dirty="0" err="1" smtClean="0"/>
              <a:t>easy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9108" y="4658533"/>
            <a:ext cx="3058486" cy="219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187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431212" cy="1447800"/>
          </a:xfrm>
        </p:spPr>
        <p:txBody>
          <a:bodyPr/>
          <a:lstStyle/>
          <a:p>
            <a:r>
              <a:rPr lang="pl-PL" dirty="0" err="1" smtClean="0"/>
              <a:t>Animal</a:t>
            </a:r>
            <a:r>
              <a:rPr lang="pl-PL" dirty="0" smtClean="0"/>
              <a:t> </a:t>
            </a:r>
            <a:r>
              <a:rPr lang="pl-PL" dirty="0" err="1" smtClean="0"/>
              <a:t>species</a:t>
            </a:r>
            <a:r>
              <a:rPr lang="pl-PL" dirty="0" smtClean="0"/>
              <a:t> - </a:t>
            </a:r>
            <a:r>
              <a:rPr lang="pl-PL" dirty="0" err="1" smtClean="0"/>
              <a:t>woodpecker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4366" y="3012142"/>
            <a:ext cx="5838229" cy="3850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We </a:t>
            </a:r>
            <a:r>
              <a:rPr lang="pl-PL" sz="2000" dirty="0" err="1" smtClean="0"/>
              <a:t>told</a:t>
            </a:r>
            <a:r>
              <a:rPr lang="pl-PL" sz="2000" dirty="0" smtClean="0"/>
              <a:t> </a:t>
            </a:r>
            <a:r>
              <a:rPr lang="pl-PL" sz="2000" dirty="0" err="1" smtClean="0"/>
              <a:t>you</a:t>
            </a:r>
            <a:r>
              <a:rPr lang="pl-PL" sz="2000" dirty="0" smtClean="0"/>
              <a:t> </a:t>
            </a:r>
            <a:r>
              <a:rPr lang="pl-PL" sz="2000" dirty="0" err="1" smtClean="0"/>
              <a:t>something</a:t>
            </a:r>
            <a:r>
              <a:rPr lang="pl-PL" sz="2000" dirty="0" smtClean="0"/>
              <a:t> </a:t>
            </a:r>
            <a:r>
              <a:rPr lang="pl-PL" sz="2000" dirty="0" err="1" smtClean="0"/>
              <a:t>about</a:t>
            </a:r>
            <a:r>
              <a:rPr lang="pl-PL" sz="2000" dirty="0" smtClean="0"/>
              <a:t> </a:t>
            </a:r>
            <a:r>
              <a:rPr lang="pl-PL" sz="2000" dirty="0" err="1" smtClean="0"/>
              <a:t>these</a:t>
            </a:r>
            <a:r>
              <a:rPr lang="pl-PL" sz="2000" dirty="0" smtClean="0"/>
              <a:t> </a:t>
            </a:r>
            <a:r>
              <a:rPr lang="pl-PL" sz="2000" dirty="0" err="1" smtClean="0"/>
              <a:t>type</a:t>
            </a:r>
            <a:r>
              <a:rPr lang="pl-PL" sz="2000" dirty="0" smtClean="0"/>
              <a:t> of </a:t>
            </a:r>
            <a:r>
              <a:rPr lang="pl-PL" sz="2000" dirty="0" err="1" smtClean="0"/>
              <a:t>bird</a:t>
            </a:r>
            <a:r>
              <a:rPr lang="pl-PL" sz="2000" dirty="0" smtClean="0"/>
              <a:t>, </a:t>
            </a:r>
            <a:r>
              <a:rPr lang="pl-PL" sz="2000" dirty="0" err="1" smtClean="0"/>
              <a:t>when</a:t>
            </a:r>
            <a:r>
              <a:rPr lang="pl-PL" sz="2000" dirty="0" smtClean="0"/>
              <a:t> we </a:t>
            </a:r>
            <a:r>
              <a:rPr lang="pl-PL" sz="2000" dirty="0" err="1" smtClean="0"/>
              <a:t>were</a:t>
            </a:r>
            <a:r>
              <a:rPr lang="pl-PL" sz="2000" dirty="0" smtClean="0"/>
              <a:t> </a:t>
            </a:r>
            <a:r>
              <a:rPr lang="pl-PL" sz="2000" dirty="0" err="1" smtClean="0"/>
              <a:t>talking</a:t>
            </a:r>
            <a:r>
              <a:rPr lang="pl-PL" sz="2000" dirty="0" smtClean="0"/>
              <a:t> </a:t>
            </a:r>
            <a:r>
              <a:rPr lang="pl-PL" sz="2000" dirty="0" err="1" smtClean="0"/>
              <a:t>about</a:t>
            </a:r>
            <a:r>
              <a:rPr lang="pl-PL" sz="2000" dirty="0" smtClean="0"/>
              <a:t> </a:t>
            </a:r>
            <a:r>
              <a:rPr lang="pl-PL" sz="2000" dirty="0" err="1" smtClean="0"/>
              <a:t>Eurasian</a:t>
            </a:r>
            <a:r>
              <a:rPr lang="pl-PL" sz="2000" dirty="0" smtClean="0"/>
              <a:t> </a:t>
            </a:r>
            <a:r>
              <a:rPr lang="pl-PL" sz="2000" dirty="0" err="1" smtClean="0"/>
              <a:t>pygmy</a:t>
            </a:r>
            <a:r>
              <a:rPr lang="pl-PL" sz="2000" dirty="0" smtClean="0"/>
              <a:t> </a:t>
            </a:r>
            <a:r>
              <a:rPr lang="pl-PL" sz="2000" dirty="0" err="1" smtClean="0"/>
              <a:t>owl</a:t>
            </a:r>
            <a:r>
              <a:rPr lang="pl-PL" sz="2000" dirty="0" smtClean="0"/>
              <a:t>, but </a:t>
            </a:r>
            <a:r>
              <a:rPr lang="pl-PL" sz="2000" dirty="0" err="1" smtClean="0"/>
              <a:t>now</a:t>
            </a:r>
            <a:r>
              <a:rPr lang="pl-PL" sz="2000" dirty="0" smtClean="0"/>
              <a:t> we </a:t>
            </a:r>
            <a:r>
              <a:rPr lang="pl-PL" sz="2000" dirty="0" err="1" smtClean="0"/>
              <a:t>would</a:t>
            </a:r>
            <a:r>
              <a:rPr lang="pl-PL" sz="2000" dirty="0" smtClean="0"/>
              <a:t> </a:t>
            </a:r>
            <a:r>
              <a:rPr lang="pl-PL" sz="2000" dirty="0" err="1" smtClean="0"/>
              <a:t>focous</a:t>
            </a:r>
            <a:r>
              <a:rPr lang="pl-PL" sz="2000" dirty="0" smtClean="0"/>
              <a:t> </a:t>
            </a:r>
            <a:r>
              <a:rPr lang="pl-PL" sz="2000" dirty="0" err="1" smtClean="0"/>
              <a:t>just</a:t>
            </a:r>
            <a:r>
              <a:rPr lang="pl-PL" sz="2000" dirty="0" smtClean="0"/>
              <a:t> on </a:t>
            </a:r>
            <a:r>
              <a:rPr lang="pl-PL" sz="2000" dirty="0" err="1" smtClean="0"/>
              <a:t>white</a:t>
            </a:r>
            <a:r>
              <a:rPr lang="pl-PL" sz="2000" dirty="0" smtClean="0"/>
              <a:t> </a:t>
            </a:r>
            <a:r>
              <a:rPr lang="pl-PL" sz="2000" dirty="0" err="1" smtClean="0"/>
              <a:t>backed</a:t>
            </a:r>
            <a:r>
              <a:rPr lang="pl-PL" sz="2000" dirty="0" smtClean="0"/>
              <a:t> </a:t>
            </a:r>
            <a:r>
              <a:rPr lang="pl-PL" sz="2000" dirty="0" err="1" smtClean="0"/>
              <a:t>woodpecker</a:t>
            </a:r>
            <a:r>
              <a:rPr lang="pl-PL" sz="2000" dirty="0" smtClean="0"/>
              <a:t>. It </a:t>
            </a:r>
            <a:r>
              <a:rPr lang="pl-PL" sz="2000" dirty="0" err="1"/>
              <a:t>is</a:t>
            </a:r>
            <a:r>
              <a:rPr lang="pl-PL" sz="2000" dirty="0"/>
              <a:t> the </a:t>
            </a:r>
            <a:r>
              <a:rPr lang="pl-PL" sz="2000" dirty="0" err="1"/>
              <a:t>largest</a:t>
            </a:r>
            <a:r>
              <a:rPr lang="pl-PL" sz="2000" dirty="0"/>
              <a:t> of the </a:t>
            </a:r>
            <a:r>
              <a:rPr lang="pl-PL" sz="2000" dirty="0" err="1"/>
              <a:t>spotted</a:t>
            </a:r>
            <a:r>
              <a:rPr lang="pl-PL" sz="2000" dirty="0"/>
              <a:t> </a:t>
            </a:r>
            <a:r>
              <a:rPr lang="pl-PL" sz="2000" dirty="0" err="1" smtClean="0"/>
              <a:t>woodpeckers</a:t>
            </a:r>
            <a:r>
              <a:rPr lang="pl-PL" sz="2000" dirty="0" smtClean="0"/>
              <a:t>. </a:t>
            </a:r>
            <a:r>
              <a:rPr lang="pl-PL" sz="2000" dirty="0"/>
              <a:t>w</a:t>
            </a:r>
            <a:r>
              <a:rPr lang="pl-PL" sz="2000" dirty="0" smtClean="0"/>
              <a:t>ith </a:t>
            </a:r>
            <a:r>
              <a:rPr lang="pl-PL" sz="2000" dirty="0" err="1"/>
              <a:t>wing-span</a:t>
            </a:r>
            <a:r>
              <a:rPr lang="pl-PL" sz="2000" dirty="0"/>
              <a:t> 38–40 </a:t>
            </a:r>
            <a:r>
              <a:rPr lang="pl-PL" sz="2000" dirty="0" smtClean="0"/>
              <a:t>cm. </a:t>
            </a:r>
            <a:r>
              <a:rPr lang="pl-PL" sz="2000" dirty="0" err="1"/>
              <a:t>T</a:t>
            </a:r>
            <a:r>
              <a:rPr lang="pl-PL" sz="2000" dirty="0" err="1" smtClean="0"/>
              <a:t>his</a:t>
            </a:r>
            <a:r>
              <a:rPr lang="pl-PL" sz="2000" dirty="0" smtClean="0"/>
              <a:t> </a:t>
            </a:r>
            <a:r>
              <a:rPr lang="pl-PL" sz="2000" dirty="0" err="1" smtClean="0"/>
              <a:t>bird</a:t>
            </a:r>
            <a:r>
              <a:rPr lang="pl-PL" sz="2000" dirty="0" smtClean="0"/>
              <a:t> </a:t>
            </a:r>
            <a:r>
              <a:rPr lang="pl-PL" sz="2000" dirty="0" err="1" smtClean="0"/>
              <a:t>can</a:t>
            </a:r>
            <a:r>
              <a:rPr lang="pl-PL" sz="2000" dirty="0" smtClean="0"/>
              <a:t> </a:t>
            </a:r>
            <a:r>
              <a:rPr lang="pl-PL" sz="2000" dirty="0" err="1" smtClean="0"/>
              <a:t>fly</a:t>
            </a:r>
            <a:r>
              <a:rPr lang="pl-PL" sz="2000" dirty="0" smtClean="0"/>
              <a:t> </a:t>
            </a:r>
            <a:r>
              <a:rPr lang="pl-PL" sz="2000" dirty="0" err="1" smtClean="0"/>
              <a:t>very</a:t>
            </a:r>
            <a:r>
              <a:rPr lang="pl-PL" sz="2000" dirty="0" smtClean="0"/>
              <a:t> </a:t>
            </a:r>
            <a:r>
              <a:rPr lang="pl-PL" sz="2000" dirty="0" err="1" smtClean="0"/>
              <a:t>well</a:t>
            </a:r>
            <a:r>
              <a:rPr lang="pl-PL" sz="2000" dirty="0" smtClean="0"/>
              <a:t>. But the most </a:t>
            </a:r>
            <a:r>
              <a:rPr lang="pl-PL" sz="2000" dirty="0" err="1" smtClean="0"/>
              <a:t>unusal</a:t>
            </a:r>
            <a:r>
              <a:rPr lang="pl-PL" sz="2000" dirty="0" smtClean="0"/>
              <a:t> </a:t>
            </a:r>
            <a:r>
              <a:rPr lang="pl-PL" sz="2000" dirty="0" err="1" smtClean="0"/>
              <a:t>things</a:t>
            </a:r>
            <a:r>
              <a:rPr lang="pl-PL" sz="2000" dirty="0" smtClean="0"/>
              <a:t> </a:t>
            </a:r>
            <a:r>
              <a:rPr lang="pl-PL" sz="2000" dirty="0" err="1" smtClean="0"/>
              <a:t>are</a:t>
            </a:r>
            <a:r>
              <a:rPr lang="pl-PL" sz="2000" dirty="0" smtClean="0"/>
              <a:t> </a:t>
            </a:r>
            <a:r>
              <a:rPr lang="pl-PL" sz="2000" dirty="0" err="1" smtClean="0"/>
              <a:t>white</a:t>
            </a:r>
            <a:r>
              <a:rPr lang="pl-PL" sz="2000" dirty="0" smtClean="0"/>
              <a:t> </a:t>
            </a:r>
            <a:r>
              <a:rPr lang="pl-PL" sz="2000" dirty="0" err="1"/>
              <a:t>bars</a:t>
            </a:r>
            <a:r>
              <a:rPr lang="pl-PL" sz="2000" dirty="0"/>
              <a:t> </a:t>
            </a:r>
            <a:r>
              <a:rPr lang="pl-PL" sz="2000" dirty="0" err="1"/>
              <a:t>across</a:t>
            </a:r>
            <a:r>
              <a:rPr lang="pl-PL" sz="2000" dirty="0"/>
              <a:t> the </a:t>
            </a:r>
            <a:r>
              <a:rPr lang="pl-PL" sz="2000" dirty="0" err="1" smtClean="0"/>
              <a:t>wings</a:t>
            </a:r>
            <a:r>
              <a:rPr lang="pl-PL" sz="2000" dirty="0"/>
              <a:t> </a:t>
            </a:r>
            <a:r>
              <a:rPr lang="pl-PL" sz="2000" dirty="0" smtClean="0"/>
              <a:t>and </a:t>
            </a:r>
            <a:r>
              <a:rPr lang="pl-PL" sz="2000" dirty="0"/>
              <a:t>a </a:t>
            </a:r>
            <a:r>
              <a:rPr lang="pl-PL" sz="2000" dirty="0" err="1"/>
              <a:t>white</a:t>
            </a:r>
            <a:r>
              <a:rPr lang="pl-PL" sz="2000" dirty="0"/>
              <a:t> </a:t>
            </a:r>
            <a:r>
              <a:rPr lang="pl-PL" sz="2000" dirty="0" err="1"/>
              <a:t>lower</a:t>
            </a:r>
            <a:r>
              <a:rPr lang="pl-PL" sz="2000" dirty="0"/>
              <a:t> </a:t>
            </a:r>
            <a:r>
              <a:rPr lang="pl-PL" sz="2000" dirty="0" err="1"/>
              <a:t>back</a:t>
            </a:r>
            <a:r>
              <a:rPr lang="pl-PL" sz="2000" dirty="0"/>
              <a:t>. The </a:t>
            </a:r>
            <a:r>
              <a:rPr lang="pl-PL" sz="2000" dirty="0" err="1"/>
              <a:t>male</a:t>
            </a:r>
            <a:r>
              <a:rPr lang="pl-PL" sz="2000" dirty="0"/>
              <a:t> </a:t>
            </a:r>
            <a:r>
              <a:rPr lang="pl-PL" sz="2000" dirty="0" err="1"/>
              <a:t>has</a:t>
            </a:r>
            <a:r>
              <a:rPr lang="pl-PL" sz="2000" dirty="0"/>
              <a:t> a red crown, the </a:t>
            </a:r>
            <a:r>
              <a:rPr lang="pl-PL" sz="2000" dirty="0" err="1"/>
              <a:t>female</a:t>
            </a:r>
            <a:r>
              <a:rPr lang="pl-PL" sz="2000" dirty="0"/>
              <a:t> a </a:t>
            </a:r>
            <a:r>
              <a:rPr lang="pl-PL" sz="2000" dirty="0" err="1"/>
              <a:t>black</a:t>
            </a:r>
            <a:r>
              <a:rPr lang="pl-PL" sz="2000" dirty="0"/>
              <a:t> one.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7447" y="2824000"/>
            <a:ext cx="2916553" cy="403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48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A story </a:t>
            </a:r>
            <a:r>
              <a:rPr lang="pl-PL" dirty="0" err="1" smtClean="0"/>
              <a:t>about</a:t>
            </a:r>
            <a:r>
              <a:rPr lang="pl-PL" dirty="0" smtClean="0"/>
              <a:t>  </a:t>
            </a:r>
            <a:r>
              <a:rPr lang="pl-PL" dirty="0" err="1" smtClean="0"/>
              <a:t>woodworms</a:t>
            </a:r>
            <a:r>
              <a:rPr lang="pl-PL" dirty="0" smtClean="0"/>
              <a:t> and Jan Szyszko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 big </a:t>
            </a:r>
            <a:r>
              <a:rPr lang="pl-PL" dirty="0" err="1" smtClean="0"/>
              <a:t>disaster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98837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When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started</a:t>
            </a:r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3011579"/>
            <a:ext cx="5141741" cy="384642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Minister of </a:t>
            </a:r>
            <a:r>
              <a:rPr lang="pl-PL" sz="2000" dirty="0" err="1"/>
              <a:t>E</a:t>
            </a:r>
            <a:r>
              <a:rPr lang="pl-PL" sz="2000" dirty="0" err="1" smtClean="0"/>
              <a:t>nviroment</a:t>
            </a:r>
            <a:r>
              <a:rPr lang="pl-PL" sz="2000" dirty="0" smtClean="0"/>
              <a:t> in Poland Jan Szyszko </a:t>
            </a:r>
            <a:r>
              <a:rPr lang="pl-PL" sz="2000" dirty="0" err="1" smtClean="0"/>
              <a:t>decided</a:t>
            </a:r>
            <a:r>
              <a:rPr lang="pl-PL" sz="2000" dirty="0" smtClean="0"/>
              <a:t> to </a:t>
            </a:r>
            <a:r>
              <a:rPr lang="pl-PL" sz="2000" dirty="0" err="1" smtClean="0"/>
              <a:t>increase</a:t>
            </a:r>
            <a:r>
              <a:rPr lang="pl-PL" sz="2000" dirty="0" smtClean="0"/>
              <a:t> a </a:t>
            </a:r>
            <a:r>
              <a:rPr lang="pl-PL" sz="2000" dirty="0" err="1" smtClean="0"/>
              <a:t>number</a:t>
            </a:r>
            <a:r>
              <a:rPr lang="pl-PL" sz="2000" dirty="0" smtClean="0"/>
              <a:t> of </a:t>
            </a:r>
            <a:r>
              <a:rPr lang="pl-PL" sz="2000" dirty="0" err="1" smtClean="0"/>
              <a:t>trees</a:t>
            </a:r>
            <a:r>
              <a:rPr lang="pl-PL" sz="2000" dirty="0"/>
              <a:t> </a:t>
            </a:r>
            <a:r>
              <a:rPr lang="pl-PL" sz="2000" dirty="0" smtClean="0"/>
              <a:t>to be </a:t>
            </a:r>
            <a:r>
              <a:rPr lang="pl-PL" sz="2000" dirty="0" err="1" smtClean="0"/>
              <a:t>cut</a:t>
            </a:r>
            <a:r>
              <a:rPr lang="pl-PL" sz="2000" dirty="0" smtClean="0"/>
              <a:t> down.  His </a:t>
            </a:r>
            <a:r>
              <a:rPr lang="pl-PL" sz="2000" dirty="0" err="1" smtClean="0"/>
              <a:t>decision</a:t>
            </a:r>
            <a:r>
              <a:rPr lang="pl-PL" sz="2000" dirty="0" smtClean="0"/>
              <a:t> was </a:t>
            </a:r>
            <a:r>
              <a:rPr lang="pl-PL" sz="2000" dirty="0" err="1" smtClean="0"/>
              <a:t>motivated</a:t>
            </a:r>
            <a:r>
              <a:rPr lang="pl-PL" sz="2000" dirty="0" smtClean="0"/>
              <a:t> by </a:t>
            </a:r>
            <a:r>
              <a:rPr lang="pl-PL" sz="2000" dirty="0" err="1" smtClean="0"/>
              <a:t>woodworms</a:t>
            </a:r>
            <a:r>
              <a:rPr lang="pl-PL" sz="2000" dirty="0" smtClean="0"/>
              <a:t>, </a:t>
            </a:r>
            <a:r>
              <a:rPr lang="pl-PL" sz="2000" dirty="0" err="1" smtClean="0"/>
              <a:t>which</a:t>
            </a:r>
            <a:r>
              <a:rPr lang="pl-PL" sz="2000" dirty="0" smtClean="0"/>
              <a:t> live (</a:t>
            </a:r>
            <a:r>
              <a:rPr lang="pl-PL" sz="2000" dirty="0" err="1" smtClean="0"/>
              <a:t>still</a:t>
            </a:r>
            <a:r>
              <a:rPr lang="pl-PL" sz="2000" dirty="0" smtClean="0"/>
              <a:t>!) in </a:t>
            </a:r>
            <a:r>
              <a:rPr lang="pl-PL" sz="2000" dirty="0" err="1" smtClean="0"/>
              <a:t>Bialowieza</a:t>
            </a:r>
            <a:r>
              <a:rPr lang="pl-PL" sz="2000" dirty="0" smtClean="0"/>
              <a:t> </a:t>
            </a:r>
            <a:r>
              <a:rPr lang="pl-PL" sz="2000" dirty="0" err="1" smtClean="0"/>
              <a:t>Forest</a:t>
            </a:r>
            <a:r>
              <a:rPr lang="pl-PL" sz="2000" dirty="0" smtClean="0"/>
              <a:t>. It </a:t>
            </a:r>
            <a:r>
              <a:rPr lang="pl-PL" sz="2000" dirty="0" err="1" smtClean="0"/>
              <a:t>will</a:t>
            </a:r>
            <a:r>
              <a:rPr lang="pl-PL" sz="2000" dirty="0" smtClean="0"/>
              <a:t> </a:t>
            </a:r>
            <a:r>
              <a:rPr lang="pl-PL" sz="2000" dirty="0" err="1" smtClean="0"/>
              <a:t>help</a:t>
            </a:r>
            <a:r>
              <a:rPr lang="pl-PL" sz="2000" dirty="0" smtClean="0"/>
              <a:t> </a:t>
            </a:r>
            <a:r>
              <a:rPr lang="pl-PL" sz="2000" dirty="0" err="1" smtClean="0"/>
              <a:t>our</a:t>
            </a:r>
            <a:r>
              <a:rPr lang="pl-PL" sz="2000" dirty="0" smtClean="0"/>
              <a:t> most </a:t>
            </a:r>
            <a:r>
              <a:rPr lang="pl-PL" sz="2000" dirty="0" err="1" smtClean="0"/>
              <a:t>beautiful</a:t>
            </a:r>
            <a:r>
              <a:rPr lang="pl-PL" sz="2000" dirty="0" smtClean="0"/>
              <a:t> </a:t>
            </a:r>
            <a:r>
              <a:rPr lang="pl-PL" sz="2000" dirty="0" err="1" smtClean="0"/>
              <a:t>forest</a:t>
            </a:r>
            <a:r>
              <a:rPr lang="pl-PL" sz="2000" dirty="0" smtClean="0"/>
              <a:t> to </a:t>
            </a:r>
            <a:r>
              <a:rPr lang="pl-PL" sz="2000" dirty="0" err="1" smtClean="0"/>
              <a:t>reborn</a:t>
            </a:r>
            <a:r>
              <a:rPr lang="pl-PL" sz="2000" dirty="0" smtClean="0"/>
              <a:t> </a:t>
            </a:r>
            <a:r>
              <a:rPr lang="pl-PL" sz="2000" dirty="0" err="1" smtClean="0"/>
              <a:t>healthier</a:t>
            </a:r>
            <a:r>
              <a:rPr lang="pl-PL" sz="2000" dirty="0" smtClean="0"/>
              <a:t>, </a:t>
            </a:r>
            <a:r>
              <a:rPr lang="pl-PL" sz="2000" dirty="0" err="1" smtClean="0"/>
              <a:t>won’t</a:t>
            </a:r>
            <a:r>
              <a:rPr lang="pl-PL" sz="2000" dirty="0" smtClean="0"/>
              <a:t> </a:t>
            </a:r>
            <a:r>
              <a:rPr lang="pl-PL" sz="2000" dirty="0" err="1" smtClean="0"/>
              <a:t>it</a:t>
            </a:r>
            <a:r>
              <a:rPr lang="pl-PL" sz="2000" dirty="0" smtClean="0"/>
              <a:t>…</a:t>
            </a:r>
          </a:p>
          <a:p>
            <a:r>
              <a:rPr lang="pl-PL" sz="2000" dirty="0" err="1" smtClean="0"/>
              <a:t>Actually</a:t>
            </a:r>
            <a:r>
              <a:rPr lang="pl-PL" sz="2000" dirty="0" smtClean="0"/>
              <a:t>, </a:t>
            </a:r>
            <a:r>
              <a:rPr lang="pl-PL" sz="2000" dirty="0" err="1" smtClean="0"/>
              <a:t>it</a:t>
            </a:r>
            <a:r>
              <a:rPr lang="pl-PL" sz="2000" dirty="0" smtClean="0"/>
              <a:t> </a:t>
            </a:r>
            <a:r>
              <a:rPr lang="pl-PL" sz="2000" dirty="0" err="1" smtClean="0"/>
              <a:t>will</a:t>
            </a:r>
            <a:r>
              <a:rPr lang="pl-PL" sz="2000" dirty="0" smtClean="0"/>
              <a:t> </a:t>
            </a:r>
            <a:r>
              <a:rPr lang="pl-PL" sz="2000" dirty="0" err="1" smtClean="0"/>
              <a:t>destroy</a:t>
            </a:r>
            <a:r>
              <a:rPr lang="pl-PL" sz="2000" dirty="0" smtClean="0"/>
              <a:t> the </a:t>
            </a:r>
            <a:r>
              <a:rPr lang="pl-PL" sz="2000" dirty="0" err="1" smtClean="0"/>
              <a:t>last</a:t>
            </a:r>
            <a:r>
              <a:rPr lang="pl-PL" sz="2000" dirty="0" smtClean="0"/>
              <a:t> of the </a:t>
            </a:r>
            <a:r>
              <a:rPr lang="pl-PL" sz="2000" dirty="0" err="1" smtClean="0"/>
              <a:t>lowland</a:t>
            </a:r>
            <a:r>
              <a:rPr lang="pl-PL" sz="2000" dirty="0" smtClean="0"/>
              <a:t> </a:t>
            </a:r>
            <a:r>
              <a:rPr lang="pl-PL" sz="2000" dirty="0" err="1" smtClean="0"/>
              <a:t>forest</a:t>
            </a:r>
            <a:r>
              <a:rPr lang="pl-PL" sz="2000" dirty="0" smtClean="0"/>
              <a:t> in the Europe. </a:t>
            </a:r>
            <a:r>
              <a:rPr lang="pl-PL" sz="2000" dirty="0" err="1" smtClean="0"/>
              <a:t>There</a:t>
            </a:r>
            <a:r>
              <a:rPr lang="pl-PL" sz="2000" dirty="0" smtClean="0"/>
              <a:t> </a:t>
            </a:r>
            <a:r>
              <a:rPr lang="pl-PL" sz="2000" dirty="0" err="1" smtClean="0"/>
              <a:t>is</a:t>
            </a:r>
            <a:r>
              <a:rPr lang="pl-PL" sz="2000" dirty="0" smtClean="0"/>
              <a:t> no </a:t>
            </a:r>
            <a:r>
              <a:rPr lang="pl-PL" sz="2000" dirty="0" err="1" smtClean="0"/>
              <a:t>hope</a:t>
            </a:r>
            <a:r>
              <a:rPr lang="pl-PL" sz="2000" dirty="0" smtClean="0"/>
              <a:t>… Or </a:t>
            </a:r>
            <a:r>
              <a:rPr lang="pl-PL" sz="2000" dirty="0" err="1" smtClean="0"/>
              <a:t>maybe</a:t>
            </a:r>
            <a:r>
              <a:rPr lang="pl-PL" sz="2000" dirty="0" smtClean="0"/>
              <a:t>., </a:t>
            </a:r>
            <a:r>
              <a:rPr lang="pl-PL" sz="2000" dirty="0" err="1" smtClean="0"/>
              <a:t>we’ll</a:t>
            </a:r>
            <a:r>
              <a:rPr lang="pl-PL" sz="2000" dirty="0" smtClean="0"/>
              <a:t> </a:t>
            </a:r>
            <a:r>
              <a:rPr lang="pl-PL" sz="2000" dirty="0" err="1" smtClean="0"/>
              <a:t>see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3565" y="2819831"/>
            <a:ext cx="3080433" cy="403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65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alphaModFix amt="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431212" cy="1447800"/>
          </a:xfrm>
        </p:spPr>
        <p:txBody>
          <a:bodyPr/>
          <a:lstStyle/>
          <a:p>
            <a:r>
              <a:rPr lang="pl-PL" dirty="0" smtClean="0"/>
              <a:t>Just                         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help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2788" y="3012142"/>
            <a:ext cx="7716837" cy="2396408"/>
          </a:xfrm>
        </p:spPr>
        <p:txBody>
          <a:bodyPr>
            <a:normAutofit fontScale="92500" lnSpcReduction="10000"/>
          </a:bodyPr>
          <a:lstStyle/>
          <a:p>
            <a:r>
              <a:rPr lang="pl-PL" dirty="0" err="1" smtClean="0"/>
              <a:t>Every</a:t>
            </a:r>
            <a:r>
              <a:rPr lang="pl-PL" dirty="0" smtClean="0"/>
              <a:t> person, </a:t>
            </a:r>
            <a:r>
              <a:rPr lang="pl-PL" dirty="0" err="1" smtClean="0"/>
              <a:t>who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intrested</a:t>
            </a:r>
            <a:r>
              <a:rPr lang="pl-PL" dirty="0" smtClean="0"/>
              <a:t> in </a:t>
            </a:r>
            <a:r>
              <a:rPr lang="pl-PL" dirty="0" err="1" smtClean="0"/>
              <a:t>ecology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to </a:t>
            </a:r>
            <a:r>
              <a:rPr lang="pl-PL" dirty="0" err="1" smtClean="0"/>
              <a:t>know</a:t>
            </a:r>
            <a:r>
              <a:rPr lang="pl-PL" dirty="0" smtClean="0"/>
              <a:t>, </a:t>
            </a:r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Greenpeace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.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the </a:t>
            </a:r>
            <a:r>
              <a:rPr lang="pl-PL" dirty="0" err="1" smtClean="0"/>
              <a:t>biggest</a:t>
            </a:r>
            <a:r>
              <a:rPr lang="pl-PL" dirty="0" smtClean="0"/>
              <a:t> </a:t>
            </a:r>
            <a:r>
              <a:rPr lang="pl-PL" dirty="0" err="1" smtClean="0"/>
              <a:t>eco-friendly</a:t>
            </a:r>
            <a:r>
              <a:rPr lang="pl-PL" dirty="0" smtClean="0"/>
              <a:t> </a:t>
            </a:r>
            <a:r>
              <a:rPr lang="pl-PL" dirty="0" err="1" smtClean="0"/>
              <a:t>organisation</a:t>
            </a:r>
            <a:r>
              <a:rPr lang="pl-PL" dirty="0" smtClean="0"/>
              <a:t> in the </a:t>
            </a:r>
            <a:r>
              <a:rPr lang="pl-PL" dirty="0" err="1" smtClean="0"/>
              <a:t>world</a:t>
            </a:r>
            <a:r>
              <a:rPr lang="pl-PL" dirty="0" smtClean="0"/>
              <a:t>. The </a:t>
            </a:r>
            <a:r>
              <a:rPr lang="pl-PL" dirty="0" err="1" smtClean="0"/>
              <a:t>members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begun</a:t>
            </a:r>
            <a:r>
              <a:rPr lang="pl-PL" dirty="0" smtClean="0"/>
              <a:t>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action</a:t>
            </a:r>
            <a:r>
              <a:rPr lang="pl-PL" dirty="0" smtClean="0"/>
              <a:t> </a:t>
            </a:r>
            <a:r>
              <a:rPr lang="pl-PL" dirty="0" err="1" smtClean="0"/>
              <a:t>called</a:t>
            </a:r>
            <a:r>
              <a:rPr lang="pl-PL" dirty="0" smtClean="0"/>
              <a:t>: „I love puszcza”. </a:t>
            </a:r>
            <a:r>
              <a:rPr lang="pl-PL" dirty="0" err="1" smtClean="0"/>
              <a:t>This</a:t>
            </a:r>
            <a:r>
              <a:rPr lang="pl-PL" dirty="0" smtClean="0"/>
              <a:t> manifest </a:t>
            </a:r>
            <a:r>
              <a:rPr lang="pl-PL" dirty="0" err="1" smtClean="0"/>
              <a:t>includes</a:t>
            </a:r>
            <a:r>
              <a:rPr lang="pl-PL" dirty="0" smtClean="0"/>
              <a:t>: </a:t>
            </a:r>
            <a:r>
              <a:rPr lang="pl-PL" dirty="0" err="1" smtClean="0"/>
              <a:t>issuing</a:t>
            </a:r>
            <a:r>
              <a:rPr lang="pl-PL" dirty="0" smtClean="0"/>
              <a:t>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appeal</a:t>
            </a:r>
            <a:r>
              <a:rPr lang="pl-PL" dirty="0" smtClean="0"/>
              <a:t>, </a:t>
            </a:r>
            <a:r>
              <a:rPr lang="pl-PL" dirty="0" err="1" smtClean="0"/>
              <a:t>new</a:t>
            </a:r>
            <a:r>
              <a:rPr lang="pl-PL" dirty="0" smtClean="0"/>
              <a:t> </a:t>
            </a:r>
            <a:r>
              <a:rPr lang="pl-PL" dirty="0" err="1" smtClean="0"/>
              <a:t>prophile</a:t>
            </a:r>
            <a:r>
              <a:rPr lang="pl-PL" dirty="0" smtClean="0"/>
              <a:t> </a:t>
            </a:r>
            <a:r>
              <a:rPr lang="pl-PL" dirty="0" err="1" smtClean="0"/>
              <a:t>photo</a:t>
            </a:r>
            <a:r>
              <a:rPr lang="pl-PL" dirty="0" smtClean="0"/>
              <a:t> for </a:t>
            </a:r>
            <a:r>
              <a:rPr lang="pl-PL" dirty="0" err="1" smtClean="0"/>
              <a:t>everyone</a:t>
            </a:r>
            <a:r>
              <a:rPr lang="pl-PL" dirty="0" smtClean="0"/>
              <a:t> </a:t>
            </a:r>
            <a:r>
              <a:rPr lang="pl-PL" dirty="0" err="1" smtClean="0"/>
              <a:t>who</a:t>
            </a:r>
            <a:r>
              <a:rPr lang="pl-PL" dirty="0" smtClean="0"/>
              <a:t> want to </a:t>
            </a:r>
            <a:r>
              <a:rPr lang="pl-PL" dirty="0" err="1" smtClean="0"/>
              <a:t>join</a:t>
            </a:r>
            <a:r>
              <a:rPr lang="pl-PL" dirty="0" smtClean="0"/>
              <a:t> the </a:t>
            </a:r>
            <a:r>
              <a:rPr lang="pl-PL" dirty="0" err="1" smtClean="0"/>
              <a:t>action</a:t>
            </a:r>
            <a:r>
              <a:rPr lang="pl-PL" dirty="0"/>
              <a:t> </a:t>
            </a:r>
            <a:r>
              <a:rPr lang="pl-PL" dirty="0" smtClean="0"/>
              <a:t>and a </a:t>
            </a:r>
            <a:r>
              <a:rPr lang="pl-PL" dirty="0" err="1" smtClean="0"/>
              <a:t>recognition</a:t>
            </a:r>
            <a:r>
              <a:rPr lang="pl-PL" dirty="0" smtClean="0"/>
              <a:t> </a:t>
            </a:r>
            <a:r>
              <a:rPr lang="pl-PL" dirty="0" err="1" smtClean="0"/>
              <a:t>group</a:t>
            </a:r>
            <a:r>
              <a:rPr lang="pl-PL" dirty="0" smtClean="0"/>
              <a:t> in </a:t>
            </a:r>
            <a:r>
              <a:rPr lang="pl-PL" dirty="0" err="1" smtClean="0"/>
              <a:t>Bialowieza</a:t>
            </a:r>
            <a:r>
              <a:rPr lang="pl-PL" dirty="0" smtClean="0"/>
              <a:t> </a:t>
            </a:r>
            <a:r>
              <a:rPr lang="pl-PL" dirty="0" err="1" smtClean="0"/>
              <a:t>forest</a:t>
            </a:r>
            <a:r>
              <a:rPr lang="pl-PL" dirty="0" smtClean="0"/>
              <a:t>. </a:t>
            </a:r>
            <a:r>
              <a:rPr lang="pl-PL" dirty="0" err="1" smtClean="0"/>
              <a:t>Together</a:t>
            </a:r>
            <a:r>
              <a:rPr lang="pl-PL" dirty="0" smtClean="0"/>
              <a:t> we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help</a:t>
            </a:r>
            <a:r>
              <a:rPr lang="pl-PL" dirty="0" smtClean="0"/>
              <a:t> </a:t>
            </a:r>
            <a:r>
              <a:rPr lang="pl-PL" dirty="0" err="1" smtClean="0"/>
              <a:t>them</a:t>
            </a:r>
            <a:r>
              <a:rPr lang="pl-PL" dirty="0" smtClean="0"/>
              <a:t>!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801" b="89915" l="0" r="96798">
                        <a14:foregroundMark x1="25337" y1="59091" x2="25337" y2="59091"/>
                        <a14:foregroundMark x1="17978" y1="54403" x2="17978" y2="54403"/>
                        <a14:foregroundMark x1="11067" y1="59091" x2="11067" y2="59091"/>
                        <a14:foregroundMark x1="37809" y1="48580" x2="37809" y2="48580"/>
                        <a14:foregroundMark x1="70506" y1="50994" x2="70506" y2="509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89664" y="1195519"/>
            <a:ext cx="4593167" cy="181662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572445"/>
            <a:ext cx="1714073" cy="128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03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288307" y="2659286"/>
            <a:ext cx="8644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 smtClean="0">
                <a:solidFill>
                  <a:srgbClr val="008000"/>
                </a:solidFill>
              </a:rPr>
              <a:t>Greenpeace</a:t>
            </a:r>
            <a:r>
              <a:rPr lang="pl-PL" sz="2000" b="1" dirty="0" smtClean="0">
                <a:solidFill>
                  <a:srgbClr val="008000"/>
                </a:solidFill>
              </a:rPr>
              <a:t> </a:t>
            </a:r>
            <a:r>
              <a:rPr lang="pl-PL" sz="2000" b="1" dirty="0" err="1" smtClean="0">
                <a:solidFill>
                  <a:srgbClr val="008000"/>
                </a:solidFill>
              </a:rPr>
              <a:t>organizated</a:t>
            </a:r>
            <a:r>
              <a:rPr lang="pl-PL" sz="2000" b="1" dirty="0" smtClean="0">
                <a:solidFill>
                  <a:srgbClr val="008000"/>
                </a:solidFill>
              </a:rPr>
              <a:t> a </a:t>
            </a:r>
            <a:r>
              <a:rPr lang="pl-PL" sz="2000" b="1" dirty="0" err="1" smtClean="0">
                <a:solidFill>
                  <a:srgbClr val="008000"/>
                </a:solidFill>
              </a:rPr>
              <a:t>demonstration</a:t>
            </a:r>
            <a:r>
              <a:rPr lang="pl-PL" sz="2000" b="1" dirty="0" smtClean="0">
                <a:solidFill>
                  <a:srgbClr val="008000"/>
                </a:solidFill>
              </a:rPr>
              <a:t> on the </a:t>
            </a:r>
            <a:r>
              <a:rPr lang="pl-PL" sz="2000" b="1" dirty="0" err="1" smtClean="0">
                <a:solidFill>
                  <a:srgbClr val="008000"/>
                </a:solidFill>
              </a:rPr>
              <a:t>roof</a:t>
            </a:r>
            <a:r>
              <a:rPr lang="pl-PL" sz="2000" b="1" dirty="0" smtClean="0">
                <a:solidFill>
                  <a:srgbClr val="008000"/>
                </a:solidFill>
              </a:rPr>
              <a:t> of </a:t>
            </a:r>
            <a:r>
              <a:rPr lang="pl-PL" sz="2000" b="1" dirty="0" err="1" smtClean="0">
                <a:solidFill>
                  <a:srgbClr val="008000"/>
                </a:solidFill>
              </a:rPr>
              <a:t>Ministry</a:t>
            </a:r>
            <a:r>
              <a:rPr lang="pl-PL" sz="2000" b="1" dirty="0" smtClean="0">
                <a:solidFill>
                  <a:srgbClr val="008000"/>
                </a:solidFill>
              </a:rPr>
              <a:t> of </a:t>
            </a:r>
            <a:r>
              <a:rPr lang="pl-PL" sz="2000" b="1" dirty="0" err="1" smtClean="0">
                <a:solidFill>
                  <a:srgbClr val="008000"/>
                </a:solidFill>
              </a:rPr>
              <a:t>Enviroment</a:t>
            </a:r>
            <a:r>
              <a:rPr lang="pl-PL" sz="2000" b="1" dirty="0" smtClean="0">
                <a:solidFill>
                  <a:srgbClr val="008000"/>
                </a:solidFill>
              </a:rPr>
              <a:t>. Watch the film to </a:t>
            </a:r>
            <a:r>
              <a:rPr lang="pl-PL" sz="2000" b="1" dirty="0" err="1" smtClean="0">
                <a:solidFill>
                  <a:srgbClr val="008000"/>
                </a:solidFill>
              </a:rPr>
              <a:t>see</a:t>
            </a:r>
            <a:r>
              <a:rPr lang="pl-PL" sz="2000" b="1" dirty="0" smtClean="0">
                <a:solidFill>
                  <a:srgbClr val="008000"/>
                </a:solidFill>
              </a:rPr>
              <a:t> </a:t>
            </a:r>
            <a:r>
              <a:rPr lang="pl-PL" sz="2000" b="1" dirty="0" err="1" smtClean="0">
                <a:solidFill>
                  <a:srgbClr val="008000"/>
                </a:solidFill>
              </a:rPr>
              <a:t>what</a:t>
            </a:r>
            <a:r>
              <a:rPr lang="pl-PL" sz="2000" b="1" dirty="0" smtClean="0">
                <a:solidFill>
                  <a:srgbClr val="008000"/>
                </a:solidFill>
              </a:rPr>
              <a:t> </a:t>
            </a:r>
            <a:r>
              <a:rPr lang="pl-PL" sz="2000" b="1" dirty="0" err="1" smtClean="0">
                <a:solidFill>
                  <a:srgbClr val="008000"/>
                </a:solidFill>
              </a:rPr>
              <a:t>this</a:t>
            </a:r>
            <a:r>
              <a:rPr lang="pl-PL" sz="2000" b="1" dirty="0" smtClean="0">
                <a:solidFill>
                  <a:srgbClr val="008000"/>
                </a:solidFill>
              </a:rPr>
              <a:t> </a:t>
            </a:r>
            <a:r>
              <a:rPr lang="pl-PL" sz="2000" b="1" dirty="0" err="1" smtClean="0">
                <a:solidFill>
                  <a:srgbClr val="008000"/>
                </a:solidFill>
              </a:rPr>
              <a:t>amazing</a:t>
            </a:r>
            <a:r>
              <a:rPr lang="pl-PL" sz="2000" b="1" dirty="0" smtClean="0">
                <a:solidFill>
                  <a:srgbClr val="008000"/>
                </a:solidFill>
              </a:rPr>
              <a:t> </a:t>
            </a:r>
            <a:r>
              <a:rPr lang="pl-PL" sz="2000" b="1" dirty="0" err="1" smtClean="0">
                <a:solidFill>
                  <a:srgbClr val="008000"/>
                </a:solidFill>
              </a:rPr>
              <a:t>people</a:t>
            </a:r>
            <a:r>
              <a:rPr lang="pl-PL" sz="2000" b="1" dirty="0" smtClean="0">
                <a:solidFill>
                  <a:srgbClr val="008000"/>
                </a:solidFill>
              </a:rPr>
              <a:t> </a:t>
            </a:r>
            <a:r>
              <a:rPr lang="pl-PL" sz="2000" b="1" dirty="0" err="1" smtClean="0">
                <a:solidFill>
                  <a:srgbClr val="008000"/>
                </a:solidFill>
              </a:rPr>
              <a:t>have</a:t>
            </a:r>
            <a:r>
              <a:rPr lang="pl-PL" sz="2000" b="1" dirty="0" smtClean="0">
                <a:solidFill>
                  <a:srgbClr val="008000"/>
                </a:solidFill>
              </a:rPr>
              <a:t> </a:t>
            </a:r>
            <a:r>
              <a:rPr lang="pl-PL" sz="2000" b="1" dirty="0" err="1" smtClean="0">
                <a:solidFill>
                  <a:srgbClr val="008000"/>
                </a:solidFill>
              </a:rPr>
              <a:t>done</a:t>
            </a:r>
            <a:r>
              <a:rPr lang="pl-PL" sz="2000" b="1" dirty="0" smtClean="0">
                <a:solidFill>
                  <a:srgbClr val="008000"/>
                </a:solidFill>
              </a:rPr>
              <a:t> for </a:t>
            </a:r>
            <a:r>
              <a:rPr lang="pl-PL" sz="2000" b="1" dirty="0" err="1" smtClean="0">
                <a:solidFill>
                  <a:srgbClr val="008000"/>
                </a:solidFill>
              </a:rPr>
              <a:t>our</a:t>
            </a:r>
            <a:r>
              <a:rPr lang="pl-PL" sz="2000" b="1" dirty="0" smtClean="0">
                <a:solidFill>
                  <a:srgbClr val="008000"/>
                </a:solidFill>
              </a:rPr>
              <a:t> </a:t>
            </a:r>
            <a:r>
              <a:rPr lang="pl-PL" sz="2000" b="1" dirty="0" err="1" smtClean="0">
                <a:solidFill>
                  <a:srgbClr val="008000"/>
                </a:solidFill>
              </a:rPr>
              <a:t>forest</a:t>
            </a:r>
            <a:r>
              <a:rPr lang="pl-PL" sz="2000" b="1" dirty="0" smtClean="0">
                <a:solidFill>
                  <a:srgbClr val="008000"/>
                </a:solidFill>
              </a:rPr>
              <a:t>, </a:t>
            </a:r>
            <a:r>
              <a:rPr lang="pl-PL" sz="2000" b="1" dirty="0" err="1" smtClean="0">
                <a:solidFill>
                  <a:srgbClr val="008000"/>
                </a:solidFill>
              </a:rPr>
              <a:t>air</a:t>
            </a:r>
            <a:r>
              <a:rPr lang="pl-PL" sz="2000" b="1" dirty="0" smtClean="0">
                <a:solidFill>
                  <a:srgbClr val="008000"/>
                </a:solidFill>
              </a:rPr>
              <a:t> and </a:t>
            </a:r>
            <a:r>
              <a:rPr lang="pl-PL" sz="2000" b="1" dirty="0" err="1" smtClean="0">
                <a:solidFill>
                  <a:srgbClr val="008000"/>
                </a:solidFill>
              </a:rPr>
              <a:t>national</a:t>
            </a:r>
            <a:r>
              <a:rPr lang="pl-PL" sz="2000" b="1" dirty="0" smtClean="0">
                <a:solidFill>
                  <a:srgbClr val="008000"/>
                </a:solidFill>
              </a:rPr>
              <a:t> </a:t>
            </a:r>
            <a:r>
              <a:rPr lang="pl-PL" sz="2000" b="1" dirty="0" err="1" smtClean="0">
                <a:solidFill>
                  <a:srgbClr val="008000"/>
                </a:solidFill>
              </a:rPr>
              <a:t>proud</a:t>
            </a:r>
            <a:r>
              <a:rPr lang="pl-PL" sz="2000" b="1" dirty="0">
                <a:solidFill>
                  <a:srgbClr val="008000"/>
                </a:solidFill>
              </a:rPr>
              <a:t>.</a:t>
            </a:r>
            <a:r>
              <a:rPr lang="pl-PL" sz="2000" b="1" dirty="0" smtClean="0">
                <a:solidFill>
                  <a:srgbClr val="008000"/>
                </a:solidFill>
              </a:rPr>
              <a:t> </a:t>
            </a:r>
            <a:endParaRPr lang="pl-PL" sz="2000" b="1" dirty="0">
              <a:solidFill>
                <a:srgbClr val="008000"/>
              </a:solidFill>
            </a:endParaRPr>
          </a:p>
        </p:txBody>
      </p:sp>
      <p:pic>
        <p:nvPicPr>
          <p:cNvPr id="3" name="ff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88306" y="485522"/>
            <a:ext cx="8377133" cy="494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84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Sources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000" dirty="0">
                <a:hlinkClick r:id="rId2"/>
              </a:rPr>
              <a:t>http://</a:t>
            </a:r>
            <a:r>
              <a:rPr lang="pl-PL" sz="2000" dirty="0" smtClean="0">
                <a:hlinkClick r:id="rId2"/>
              </a:rPr>
              <a:t>www.bialowieza.org.pl</a:t>
            </a:r>
            <a:endParaRPr lang="pl-PL" sz="2000" dirty="0" smtClean="0"/>
          </a:p>
          <a:p>
            <a:r>
              <a:rPr lang="pl-PL" sz="2000" dirty="0">
                <a:hlinkClick r:id="rId3"/>
              </a:rPr>
              <a:t>http://whc.unesco.org/?cid=31&amp;l=en&amp;id_site=33&amp;gallery=1&amp;&amp;index=49&amp;maxrows=</a:t>
            </a:r>
            <a:r>
              <a:rPr lang="pl-PL" sz="2000" dirty="0" smtClean="0">
                <a:hlinkClick r:id="rId3"/>
              </a:rPr>
              <a:t>12</a:t>
            </a:r>
            <a:r>
              <a:rPr lang="pl-PL" sz="2000" dirty="0" smtClean="0"/>
              <a:t> </a:t>
            </a:r>
          </a:p>
          <a:p>
            <a:r>
              <a:rPr lang="pl-PL" sz="2000" dirty="0">
                <a:hlinkClick r:id="rId4"/>
              </a:rPr>
              <a:t>https://pl.wikipedia.org/wiki/</a:t>
            </a:r>
            <a:r>
              <a:rPr lang="pl-PL" sz="2000" dirty="0" smtClean="0">
                <a:hlinkClick r:id="rId4"/>
              </a:rPr>
              <a:t>Puszcza_Białowieska</a:t>
            </a:r>
            <a:r>
              <a:rPr lang="pl-PL" sz="2000" dirty="0" smtClean="0"/>
              <a:t> </a:t>
            </a:r>
          </a:p>
          <a:p>
            <a:r>
              <a:rPr lang="pl-PL" sz="2000" dirty="0">
                <a:hlinkClick r:id="rId5"/>
              </a:rPr>
              <a:t>http://www.greenpeace.org/poland/pl</a:t>
            </a:r>
            <a:r>
              <a:rPr lang="pl-PL" sz="2000" dirty="0" smtClean="0">
                <a:hlinkClick r:id="rId5"/>
              </a:rPr>
              <a:t>/</a:t>
            </a:r>
            <a:r>
              <a:rPr lang="pl-PL" sz="2000" dirty="0" smtClean="0"/>
              <a:t> </a:t>
            </a:r>
            <a:endParaRPr lang="pl-PL" sz="2000" dirty="0" smtClean="0"/>
          </a:p>
          <a:p>
            <a:r>
              <a:rPr lang="pl-PL" sz="2000" dirty="0" smtClean="0"/>
              <a:t>CREATED BY : Dagmara Sobczak </a:t>
            </a:r>
            <a:r>
              <a:rPr lang="pl-PL" sz="2000" dirty="0" err="1" smtClean="0"/>
              <a:t>from</a:t>
            </a:r>
            <a:r>
              <a:rPr lang="pl-PL" sz="2000" dirty="0" smtClean="0"/>
              <a:t> Junior High </a:t>
            </a:r>
            <a:r>
              <a:rPr lang="pl-PL" sz="2000" dirty="0" err="1" smtClean="0"/>
              <a:t>School</a:t>
            </a:r>
            <a:r>
              <a:rPr lang="pl-PL" sz="2000" dirty="0" smtClean="0"/>
              <a:t> </a:t>
            </a:r>
            <a:r>
              <a:rPr lang="pl-PL" sz="2000" dirty="0" err="1" smtClean="0"/>
              <a:t>in</a:t>
            </a:r>
            <a:r>
              <a:rPr lang="pl-PL" sz="2000" dirty="0" smtClean="0"/>
              <a:t> Topola Królewska, </a:t>
            </a:r>
            <a:r>
              <a:rPr lang="pl-PL" sz="2000" dirty="0" err="1" smtClean="0"/>
              <a:t>Year</a:t>
            </a:r>
            <a:r>
              <a:rPr lang="pl-PL" sz="2000" smtClean="0"/>
              <a:t> 3</a:t>
            </a:r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xmlns="" val="417859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practical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The </a:t>
            </a:r>
            <a:r>
              <a:rPr lang="pl-PL" dirty="0" err="1" smtClean="0"/>
              <a:t>Bialowieza</a:t>
            </a:r>
            <a:r>
              <a:rPr lang="pl-PL" dirty="0" smtClean="0"/>
              <a:t> </a:t>
            </a:r>
            <a:r>
              <a:rPr lang="pl-PL" dirty="0" err="1" smtClean="0"/>
              <a:t>Forest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8862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Discover</a:t>
            </a:r>
            <a:r>
              <a:rPr lang="pl-PL" dirty="0" smtClean="0"/>
              <a:t> of the </a:t>
            </a:r>
            <a:r>
              <a:rPr lang="pl-PL" dirty="0" err="1" smtClean="0"/>
              <a:t>national</a:t>
            </a:r>
            <a:r>
              <a:rPr lang="pl-PL" dirty="0" smtClean="0"/>
              <a:t> park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2655" y="3012142"/>
            <a:ext cx="8431212" cy="3388658"/>
          </a:xfrm>
        </p:spPr>
        <p:txBody>
          <a:bodyPr>
            <a:normAutofit/>
          </a:bodyPr>
          <a:lstStyle/>
          <a:p>
            <a:r>
              <a:rPr lang="pl-PL" sz="2000" dirty="0"/>
              <a:t>Was </a:t>
            </a:r>
            <a:r>
              <a:rPr lang="pl-PL" sz="2000" dirty="0" err="1"/>
              <a:t>established</a:t>
            </a:r>
            <a:r>
              <a:rPr lang="pl-PL" sz="2000" dirty="0"/>
              <a:t> in </a:t>
            </a:r>
            <a:r>
              <a:rPr lang="pl-PL" sz="2000" dirty="0" err="1"/>
              <a:t>April</a:t>
            </a:r>
            <a:r>
              <a:rPr lang="pl-PL" sz="2000" dirty="0"/>
              <a:t> 1919, </a:t>
            </a:r>
            <a:r>
              <a:rPr lang="pl-PL" sz="2000" dirty="0" err="1"/>
              <a:t>when</a:t>
            </a:r>
            <a:r>
              <a:rPr lang="pl-PL" sz="2000" dirty="0"/>
              <a:t> profesor </a:t>
            </a:r>
            <a:r>
              <a:rPr lang="pl-PL" sz="2000" dirty="0" err="1"/>
              <a:t>Wladyslaw</a:t>
            </a:r>
            <a:r>
              <a:rPr lang="pl-PL" sz="2000" dirty="0"/>
              <a:t> Szafer was </a:t>
            </a:r>
            <a:r>
              <a:rPr lang="pl-PL" sz="2000" dirty="0" err="1"/>
              <a:t>exploring</a:t>
            </a:r>
            <a:r>
              <a:rPr lang="pl-PL" sz="2000" dirty="0"/>
              <a:t> </a:t>
            </a:r>
            <a:r>
              <a:rPr lang="pl-PL" sz="2000" dirty="0" err="1"/>
              <a:t>Bialowieza</a:t>
            </a:r>
            <a:r>
              <a:rPr lang="pl-PL" sz="2000" dirty="0"/>
              <a:t> with the </a:t>
            </a:r>
            <a:r>
              <a:rPr lang="pl-PL" sz="2000" dirty="0" err="1"/>
              <a:t>group</a:t>
            </a:r>
            <a:r>
              <a:rPr lang="pl-PL" sz="2000" dirty="0"/>
              <a:t> of </a:t>
            </a:r>
            <a:r>
              <a:rPr lang="pl-PL" sz="2000" dirty="0" err="1"/>
              <a:t>scientists</a:t>
            </a:r>
            <a:r>
              <a:rPr lang="pl-PL" sz="2000" dirty="0"/>
              <a:t>. He </a:t>
            </a:r>
            <a:r>
              <a:rPr lang="pl-PL" sz="2000" dirty="0" err="1"/>
              <a:t>wanted</a:t>
            </a:r>
            <a:r>
              <a:rPr lang="pl-PL" sz="2000" dirty="0"/>
              <a:t> to </a:t>
            </a:r>
            <a:r>
              <a:rPr lang="pl-PL" sz="2000" dirty="0" err="1"/>
              <a:t>find</a:t>
            </a:r>
            <a:r>
              <a:rPr lang="pl-PL" sz="2000" dirty="0"/>
              <a:t> out </a:t>
            </a:r>
            <a:r>
              <a:rPr lang="pl-PL" sz="2000" dirty="0" err="1"/>
              <a:t>if</a:t>
            </a:r>
            <a:r>
              <a:rPr lang="pl-PL" sz="2000" dirty="0"/>
              <a:t> </a:t>
            </a:r>
            <a:r>
              <a:rPr lang="pl-PL" sz="2000" dirty="0" err="1"/>
              <a:t>there</a:t>
            </a:r>
            <a:r>
              <a:rPr lang="pl-PL" sz="2000" dirty="0"/>
              <a:t> </a:t>
            </a:r>
            <a:r>
              <a:rPr lang="pl-PL" sz="2000" dirty="0" err="1"/>
              <a:t>are</a:t>
            </a:r>
            <a:r>
              <a:rPr lang="pl-PL" sz="2000" dirty="0"/>
              <a:t> </a:t>
            </a:r>
            <a:r>
              <a:rPr lang="pl-PL" sz="2000" dirty="0" err="1"/>
              <a:t>any</a:t>
            </a:r>
            <a:r>
              <a:rPr lang="pl-PL" sz="2000" dirty="0"/>
              <a:t> </a:t>
            </a:r>
            <a:r>
              <a:rPr lang="pl-PL" sz="2000" dirty="0" err="1"/>
              <a:t>European</a:t>
            </a:r>
            <a:r>
              <a:rPr lang="pl-PL" sz="2000" dirty="0"/>
              <a:t> </a:t>
            </a:r>
            <a:r>
              <a:rPr lang="pl-PL" sz="2000" dirty="0" err="1"/>
              <a:t>Bisons</a:t>
            </a:r>
            <a:r>
              <a:rPr lang="pl-PL" sz="2000" dirty="0"/>
              <a:t> </a:t>
            </a:r>
            <a:r>
              <a:rPr lang="pl-PL" sz="2000" dirty="0" err="1"/>
              <a:t>there</a:t>
            </a:r>
            <a:r>
              <a:rPr lang="pl-PL" sz="2000" dirty="0"/>
              <a:t>. </a:t>
            </a:r>
            <a:r>
              <a:rPr lang="pl-PL" sz="2000" dirty="0" err="1"/>
              <a:t>After</a:t>
            </a:r>
            <a:r>
              <a:rPr lang="pl-PL" sz="2000" dirty="0"/>
              <a:t> the </a:t>
            </a:r>
            <a:r>
              <a:rPr lang="pl-PL" sz="2000" dirty="0" err="1"/>
              <a:t>expedition</a:t>
            </a:r>
            <a:r>
              <a:rPr lang="pl-PL" sz="2000" dirty="0"/>
              <a:t> </a:t>
            </a:r>
            <a:r>
              <a:rPr lang="pl-PL" sz="2000" dirty="0" err="1"/>
              <a:t>they</a:t>
            </a:r>
            <a:r>
              <a:rPr lang="pl-PL" sz="2000" dirty="0"/>
              <a:t> </a:t>
            </a:r>
            <a:r>
              <a:rPr lang="pl-PL" sz="2000" dirty="0" err="1"/>
              <a:t>decided</a:t>
            </a:r>
            <a:r>
              <a:rPr lang="pl-PL" sz="2000" dirty="0"/>
              <a:t> to </a:t>
            </a:r>
            <a:r>
              <a:rPr lang="pl-PL" sz="2000" dirty="0" err="1"/>
              <a:t>try</a:t>
            </a:r>
            <a:r>
              <a:rPr lang="pl-PL" sz="2000" dirty="0"/>
              <a:t> </a:t>
            </a:r>
            <a:r>
              <a:rPr lang="pl-PL" sz="2000" dirty="0" err="1"/>
              <a:t>protecting</a:t>
            </a:r>
            <a:r>
              <a:rPr lang="pl-PL" sz="2000" dirty="0"/>
              <a:t> </a:t>
            </a:r>
            <a:r>
              <a:rPr lang="pl-PL" sz="2000" dirty="0" err="1"/>
              <a:t>Bialowieza</a:t>
            </a:r>
            <a:r>
              <a:rPr lang="pl-PL" sz="2000" dirty="0"/>
              <a:t> </a:t>
            </a:r>
            <a:r>
              <a:rPr lang="pl-PL" sz="2000" dirty="0" err="1"/>
              <a:t>Forest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8216" y="4951271"/>
            <a:ext cx="2841214" cy="190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23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history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2118" y="2843688"/>
            <a:ext cx="5453202" cy="4076336"/>
          </a:xfrm>
        </p:spPr>
        <p:txBody>
          <a:bodyPr>
            <a:noAutofit/>
          </a:bodyPr>
          <a:lstStyle/>
          <a:p>
            <a:r>
              <a:rPr lang="pl-PL" sz="1800" dirty="0"/>
              <a:t>In 1811 </a:t>
            </a:r>
            <a:r>
              <a:rPr lang="pl-PL" sz="1800" dirty="0" err="1"/>
              <a:t>ther</a:t>
            </a:r>
            <a:r>
              <a:rPr lang="pl-PL" sz="1800" dirty="0"/>
              <a:t> was </a:t>
            </a:r>
            <a:r>
              <a:rPr lang="pl-PL" sz="1800" dirty="0" err="1"/>
              <a:t>enormous</a:t>
            </a:r>
            <a:r>
              <a:rPr lang="pl-PL" sz="1800" dirty="0"/>
              <a:t> </a:t>
            </a:r>
            <a:r>
              <a:rPr lang="pl-PL" sz="1800" dirty="0" err="1"/>
              <a:t>fire</a:t>
            </a:r>
            <a:r>
              <a:rPr lang="pl-PL" sz="1800" dirty="0"/>
              <a:t>, </a:t>
            </a:r>
            <a:r>
              <a:rPr lang="pl-PL" sz="1800" dirty="0" err="1"/>
              <a:t>which</a:t>
            </a:r>
            <a:r>
              <a:rPr lang="pl-PL" sz="1800" dirty="0"/>
              <a:t> </a:t>
            </a:r>
            <a:r>
              <a:rPr lang="pl-PL" sz="1800" dirty="0" err="1"/>
              <a:t>destroyed</a:t>
            </a:r>
            <a:r>
              <a:rPr lang="pl-PL" sz="1800" dirty="0"/>
              <a:t> big part of the </a:t>
            </a:r>
            <a:r>
              <a:rPr lang="pl-PL" sz="1800" dirty="0" err="1"/>
              <a:t>forest</a:t>
            </a:r>
            <a:r>
              <a:rPr lang="pl-PL" sz="1800" dirty="0"/>
              <a:t> </a:t>
            </a:r>
            <a:r>
              <a:rPr lang="pl-PL" sz="1800" dirty="0" err="1"/>
              <a:t>area</a:t>
            </a:r>
            <a:r>
              <a:rPr lang="pl-PL" sz="1800" dirty="0"/>
              <a:t>.</a:t>
            </a:r>
          </a:p>
          <a:p>
            <a:r>
              <a:rPr lang="pl-PL" sz="1800" dirty="0" err="1"/>
              <a:t>During</a:t>
            </a:r>
            <a:r>
              <a:rPr lang="pl-PL" sz="1800" dirty="0"/>
              <a:t> the First World War </a:t>
            </a:r>
            <a:r>
              <a:rPr lang="pl-PL" sz="1800" dirty="0" err="1"/>
              <a:t>Germans</a:t>
            </a:r>
            <a:r>
              <a:rPr lang="pl-PL" sz="1800" dirty="0"/>
              <a:t> </a:t>
            </a:r>
            <a:r>
              <a:rPr lang="pl-PL" sz="1800" dirty="0" err="1"/>
              <a:t>take</a:t>
            </a:r>
            <a:r>
              <a:rPr lang="pl-PL" sz="1800" dirty="0"/>
              <a:t> </a:t>
            </a:r>
            <a:r>
              <a:rPr lang="pl-PL" sz="1800" dirty="0" err="1"/>
              <a:t>control</a:t>
            </a:r>
            <a:r>
              <a:rPr lang="pl-PL" sz="1800" dirty="0"/>
              <a:t> on the </a:t>
            </a:r>
            <a:r>
              <a:rPr lang="pl-PL" sz="1800" dirty="0" err="1"/>
              <a:t>Bialowieza</a:t>
            </a:r>
            <a:r>
              <a:rPr lang="pl-PL" sz="1800" dirty="0"/>
              <a:t> </a:t>
            </a:r>
            <a:r>
              <a:rPr lang="pl-PL" sz="1800" dirty="0" err="1"/>
              <a:t>Forest</a:t>
            </a:r>
            <a:r>
              <a:rPr lang="pl-PL" sz="1800" dirty="0"/>
              <a:t> and </a:t>
            </a:r>
            <a:r>
              <a:rPr lang="pl-PL" sz="1800" dirty="0" err="1"/>
              <a:t>bulit</a:t>
            </a:r>
            <a:r>
              <a:rPr lang="pl-PL" sz="1800" dirty="0"/>
              <a:t> 300 </a:t>
            </a:r>
            <a:r>
              <a:rPr lang="pl-PL" sz="1800" dirty="0" err="1"/>
              <a:t>kilometres</a:t>
            </a:r>
            <a:r>
              <a:rPr lang="pl-PL" sz="1800" dirty="0"/>
              <a:t> of railway, </a:t>
            </a:r>
            <a:r>
              <a:rPr lang="pl-PL" sz="1800" dirty="0" err="1"/>
              <a:t>sawmills</a:t>
            </a:r>
            <a:r>
              <a:rPr lang="pl-PL" sz="1800" dirty="0"/>
              <a:t> and </a:t>
            </a:r>
            <a:r>
              <a:rPr lang="pl-PL" sz="1800" dirty="0" err="1"/>
              <a:t>they</a:t>
            </a:r>
            <a:r>
              <a:rPr lang="pl-PL" sz="1800" dirty="0"/>
              <a:t> </a:t>
            </a:r>
            <a:r>
              <a:rPr lang="pl-PL" sz="1800" dirty="0" err="1"/>
              <a:t>were</a:t>
            </a:r>
            <a:r>
              <a:rPr lang="pl-PL" sz="1800" dirty="0"/>
              <a:t> </a:t>
            </a:r>
            <a:r>
              <a:rPr lang="pl-PL" sz="1800" dirty="0" err="1"/>
              <a:t>hunting</a:t>
            </a:r>
            <a:r>
              <a:rPr lang="pl-PL" sz="1800" dirty="0"/>
              <a:t> </a:t>
            </a:r>
            <a:r>
              <a:rPr lang="pl-PL" sz="1800" dirty="0" err="1"/>
              <a:t>without</a:t>
            </a:r>
            <a:r>
              <a:rPr lang="pl-PL" sz="1800" dirty="0"/>
              <a:t> </a:t>
            </a:r>
            <a:r>
              <a:rPr lang="pl-PL" sz="1800" dirty="0" err="1"/>
              <a:t>limits</a:t>
            </a:r>
            <a:r>
              <a:rPr lang="pl-PL" sz="1800" dirty="0"/>
              <a:t> in the </a:t>
            </a:r>
            <a:r>
              <a:rPr lang="pl-PL" sz="1800" dirty="0" err="1"/>
              <a:t>forest</a:t>
            </a:r>
            <a:r>
              <a:rPr lang="pl-PL" sz="1800" dirty="0"/>
              <a:t>. </a:t>
            </a:r>
            <a:r>
              <a:rPr lang="pl-PL" sz="1800" dirty="0" err="1"/>
              <a:t>After</a:t>
            </a:r>
            <a:r>
              <a:rPr lang="pl-PL" sz="1800" dirty="0"/>
              <a:t> war with </a:t>
            </a:r>
            <a:r>
              <a:rPr lang="pl-PL" sz="1800" dirty="0" err="1"/>
              <a:t>Bolsheviks</a:t>
            </a:r>
            <a:r>
              <a:rPr lang="pl-PL" sz="1800" dirty="0"/>
              <a:t> in 1920 </a:t>
            </a:r>
            <a:r>
              <a:rPr lang="pl-PL" sz="1800" dirty="0" err="1"/>
              <a:t>Bialowieza</a:t>
            </a:r>
            <a:r>
              <a:rPr lang="pl-PL" sz="1800" dirty="0"/>
              <a:t> </a:t>
            </a:r>
            <a:r>
              <a:rPr lang="pl-PL" sz="1800" dirty="0" err="1"/>
              <a:t>forest</a:t>
            </a:r>
            <a:r>
              <a:rPr lang="pl-PL" sz="1800" dirty="0"/>
              <a:t> </a:t>
            </a:r>
            <a:r>
              <a:rPr lang="pl-PL" sz="1800" dirty="0" err="1"/>
              <a:t>belong</a:t>
            </a:r>
            <a:r>
              <a:rPr lang="pl-PL" sz="1800" dirty="0"/>
              <a:t> to Poland </a:t>
            </a:r>
            <a:r>
              <a:rPr lang="pl-PL" sz="1800" dirty="0" err="1"/>
              <a:t>again</a:t>
            </a:r>
            <a:r>
              <a:rPr lang="pl-PL" sz="1800" dirty="0"/>
              <a:t>.</a:t>
            </a:r>
          </a:p>
          <a:p>
            <a:r>
              <a:rPr lang="pl-PL" sz="1800" dirty="0"/>
              <a:t>In 1986 the </a:t>
            </a:r>
            <a:r>
              <a:rPr lang="pl-PL" sz="1800" dirty="0" err="1"/>
              <a:t>forest</a:t>
            </a:r>
            <a:r>
              <a:rPr lang="pl-PL" sz="1800" dirty="0"/>
              <a:t> was </a:t>
            </a:r>
            <a:r>
              <a:rPr lang="pl-PL" sz="1800" dirty="0" err="1"/>
              <a:t>recognised</a:t>
            </a:r>
            <a:r>
              <a:rPr lang="pl-PL" sz="1800" dirty="0"/>
              <a:t> as a </a:t>
            </a:r>
            <a:r>
              <a:rPr lang="pl-PL" sz="1800" dirty="0" err="1"/>
              <a:t>National</a:t>
            </a:r>
            <a:r>
              <a:rPr lang="pl-PL" sz="1800" dirty="0"/>
              <a:t> Park with the </a:t>
            </a:r>
            <a:r>
              <a:rPr lang="pl-PL" sz="1800" dirty="0" err="1"/>
              <a:t>area</a:t>
            </a:r>
            <a:r>
              <a:rPr lang="pl-PL" sz="1800" dirty="0"/>
              <a:t> of 3200 </a:t>
            </a:r>
            <a:r>
              <a:rPr lang="pl-PL" sz="1800" dirty="0" err="1"/>
              <a:t>hectare</a:t>
            </a:r>
            <a:r>
              <a:rPr lang="pl-PL" sz="1800" dirty="0"/>
              <a:t>, </a:t>
            </a:r>
            <a:r>
              <a:rPr lang="pl-PL" sz="1800" dirty="0" err="1"/>
              <a:t>however</a:t>
            </a:r>
            <a:r>
              <a:rPr lang="pl-PL" sz="1800" dirty="0"/>
              <a:t> </a:t>
            </a:r>
            <a:r>
              <a:rPr lang="pl-PL" sz="1800" dirty="0" err="1"/>
              <a:t>there</a:t>
            </a:r>
            <a:r>
              <a:rPr lang="pl-PL" sz="1800" dirty="0"/>
              <a:t> </a:t>
            </a:r>
            <a:r>
              <a:rPr lang="pl-PL" sz="1800" dirty="0" err="1"/>
              <a:t>are</a:t>
            </a:r>
            <a:r>
              <a:rPr lang="pl-PL" sz="1800" dirty="0"/>
              <a:t> </a:t>
            </a:r>
            <a:r>
              <a:rPr lang="pl-PL" sz="1800" dirty="0" err="1"/>
              <a:t>still</a:t>
            </a:r>
            <a:r>
              <a:rPr lang="pl-PL" sz="1800" dirty="0"/>
              <a:t> </a:t>
            </a:r>
            <a:r>
              <a:rPr lang="pl-PL" sz="1800" dirty="0" err="1"/>
              <a:t>actoins</a:t>
            </a:r>
            <a:r>
              <a:rPr lang="pl-PL" sz="1800" dirty="0"/>
              <a:t> </a:t>
            </a:r>
            <a:r>
              <a:rPr lang="pl-PL" sz="1800" dirty="0" err="1"/>
              <a:t>taken</a:t>
            </a:r>
            <a:r>
              <a:rPr lang="pl-PL" sz="1800" dirty="0"/>
              <a:t> to </a:t>
            </a:r>
            <a:r>
              <a:rPr lang="pl-PL" sz="1800" dirty="0" err="1"/>
              <a:t>protect</a:t>
            </a:r>
            <a:r>
              <a:rPr lang="pl-PL" sz="1800" dirty="0"/>
              <a:t> </a:t>
            </a:r>
            <a:r>
              <a:rPr lang="pl-PL" sz="1800" dirty="0" err="1"/>
              <a:t>all</a:t>
            </a:r>
            <a:r>
              <a:rPr lang="pl-PL" sz="1800" dirty="0"/>
              <a:t> the </a:t>
            </a:r>
            <a:r>
              <a:rPr lang="pl-PL" sz="1800" dirty="0" err="1"/>
              <a:t>forest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6345" y="2820028"/>
            <a:ext cx="2897654" cy="384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005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National</a:t>
            </a:r>
            <a:r>
              <a:rPr lang="pl-PL" dirty="0" smtClean="0"/>
              <a:t> Park </a:t>
            </a:r>
            <a:r>
              <a:rPr lang="pl-PL" dirty="0" err="1" smtClean="0"/>
              <a:t>at</a:t>
            </a:r>
            <a:r>
              <a:rPr lang="pl-PL" dirty="0" smtClean="0"/>
              <a:t> the moment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953" y="3012142"/>
            <a:ext cx="7716838" cy="3388658"/>
          </a:xfrm>
        </p:spPr>
        <p:txBody>
          <a:bodyPr>
            <a:normAutofit/>
          </a:bodyPr>
          <a:lstStyle/>
          <a:p>
            <a:r>
              <a:rPr lang="pl-PL" sz="2000" dirty="0" err="1"/>
              <a:t>Bialowieza</a:t>
            </a:r>
            <a:r>
              <a:rPr lang="pl-PL" sz="2000" dirty="0"/>
              <a:t> </a:t>
            </a:r>
            <a:r>
              <a:rPr lang="pl-PL" sz="2000" dirty="0" err="1"/>
              <a:t>National</a:t>
            </a:r>
            <a:r>
              <a:rPr lang="pl-PL" sz="2000" dirty="0"/>
              <a:t> Park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very</a:t>
            </a:r>
            <a:r>
              <a:rPr lang="pl-PL" sz="2000" dirty="0"/>
              <a:t> </a:t>
            </a:r>
            <a:r>
              <a:rPr lang="pl-PL" sz="2000" dirty="0" err="1"/>
              <a:t>unique</a:t>
            </a:r>
            <a:r>
              <a:rPr lang="pl-PL" sz="2000" dirty="0"/>
              <a:t> place for </a:t>
            </a:r>
            <a:r>
              <a:rPr lang="pl-PL" sz="2000" dirty="0" err="1"/>
              <a:t>all</a:t>
            </a:r>
            <a:r>
              <a:rPr lang="pl-PL" sz="2000" dirty="0"/>
              <a:t> </a:t>
            </a:r>
            <a:r>
              <a:rPr lang="pl-PL" sz="2000" dirty="0" err="1"/>
              <a:t>people</a:t>
            </a:r>
            <a:r>
              <a:rPr lang="pl-PL" sz="2000" dirty="0"/>
              <a:t>, not </a:t>
            </a:r>
            <a:r>
              <a:rPr lang="pl-PL" sz="2000" dirty="0" err="1"/>
              <a:t>just</a:t>
            </a:r>
            <a:r>
              <a:rPr lang="pl-PL" sz="2000" dirty="0"/>
              <a:t> for </a:t>
            </a:r>
            <a:r>
              <a:rPr lang="pl-PL" sz="2000" dirty="0" err="1"/>
              <a:t>ecologists</a:t>
            </a:r>
            <a:r>
              <a:rPr lang="pl-PL" sz="2000" dirty="0"/>
              <a:t>. </a:t>
            </a:r>
            <a:r>
              <a:rPr lang="pl-PL" sz="2000" dirty="0" err="1"/>
              <a:t>You</a:t>
            </a:r>
            <a:r>
              <a:rPr lang="pl-PL" sz="2000" dirty="0"/>
              <a:t> </a:t>
            </a:r>
            <a:r>
              <a:rPr lang="pl-PL" sz="2000" dirty="0" err="1"/>
              <a:t>can</a:t>
            </a:r>
            <a:r>
              <a:rPr lang="pl-PL" sz="2000" dirty="0"/>
              <a:t> </a:t>
            </a:r>
            <a:r>
              <a:rPr lang="pl-PL" sz="2000" dirty="0" err="1"/>
              <a:t>observe</a:t>
            </a:r>
            <a:r>
              <a:rPr lang="pl-PL" sz="2000" dirty="0"/>
              <a:t> </a:t>
            </a:r>
            <a:r>
              <a:rPr lang="pl-PL" sz="2000" dirty="0" err="1"/>
              <a:t>lots</a:t>
            </a:r>
            <a:r>
              <a:rPr lang="pl-PL" sz="2000" dirty="0"/>
              <a:t> of </a:t>
            </a:r>
            <a:r>
              <a:rPr lang="pl-PL" sz="2000" dirty="0" err="1"/>
              <a:t>rare</a:t>
            </a:r>
            <a:r>
              <a:rPr lang="pl-PL" sz="2000" dirty="0"/>
              <a:t> </a:t>
            </a:r>
            <a:r>
              <a:rPr lang="pl-PL" sz="2000" dirty="0" err="1"/>
              <a:t>animals</a:t>
            </a:r>
            <a:r>
              <a:rPr lang="pl-PL" sz="2000" dirty="0"/>
              <a:t> and </a:t>
            </a:r>
            <a:r>
              <a:rPr lang="pl-PL" sz="2000" dirty="0" err="1"/>
              <a:t>plants</a:t>
            </a:r>
            <a:r>
              <a:rPr lang="pl-PL" sz="2000" dirty="0"/>
              <a:t> </a:t>
            </a:r>
            <a:r>
              <a:rPr lang="pl-PL" sz="2000" dirty="0" err="1"/>
              <a:t>What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more</a:t>
            </a:r>
            <a:r>
              <a:rPr lang="pl-PL" sz="2000" dirty="0"/>
              <a:t> </a:t>
            </a:r>
            <a:r>
              <a:rPr lang="pl-PL" sz="2000" dirty="0" err="1"/>
              <a:t>this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the </a:t>
            </a:r>
            <a:r>
              <a:rPr lang="pl-PL" sz="2000" dirty="0" err="1"/>
              <a:t>only</a:t>
            </a:r>
            <a:r>
              <a:rPr lang="pl-PL" sz="2000" dirty="0"/>
              <a:t> place, </a:t>
            </a:r>
            <a:r>
              <a:rPr lang="pl-PL" sz="2000" dirty="0" err="1"/>
              <a:t>where</a:t>
            </a:r>
            <a:r>
              <a:rPr lang="pl-PL" sz="2000" dirty="0"/>
              <a:t> </a:t>
            </a:r>
            <a:r>
              <a:rPr lang="pl-PL" sz="2000" dirty="0" err="1"/>
              <a:t>you</a:t>
            </a:r>
            <a:r>
              <a:rPr lang="pl-PL" sz="2000" dirty="0"/>
              <a:t> </a:t>
            </a:r>
            <a:r>
              <a:rPr lang="pl-PL" sz="2000" dirty="0" err="1"/>
              <a:t>can</a:t>
            </a:r>
            <a:r>
              <a:rPr lang="pl-PL" sz="2000" dirty="0"/>
              <a:t> </a:t>
            </a:r>
            <a:r>
              <a:rPr lang="pl-PL" sz="2000" dirty="0" err="1"/>
              <a:t>see</a:t>
            </a:r>
            <a:r>
              <a:rPr lang="pl-PL" sz="2000" dirty="0"/>
              <a:t> </a:t>
            </a:r>
            <a:r>
              <a:rPr lang="pl-PL" sz="2000" dirty="0" err="1"/>
              <a:t>European</a:t>
            </a:r>
            <a:r>
              <a:rPr lang="pl-PL" sz="2000" dirty="0"/>
              <a:t> </a:t>
            </a:r>
            <a:r>
              <a:rPr lang="pl-PL" sz="2000" dirty="0" err="1"/>
              <a:t>Bisons</a:t>
            </a:r>
            <a:r>
              <a:rPr lang="pl-PL" sz="2000" dirty="0"/>
              <a:t>. </a:t>
            </a:r>
            <a:r>
              <a:rPr lang="pl-PL" sz="2000" dirty="0" err="1"/>
              <a:t>Thousands</a:t>
            </a:r>
            <a:r>
              <a:rPr lang="pl-PL" sz="2000" dirty="0"/>
              <a:t> of </a:t>
            </a:r>
            <a:r>
              <a:rPr lang="pl-PL" sz="2000" dirty="0" err="1"/>
              <a:t>tourists</a:t>
            </a:r>
            <a:r>
              <a:rPr lang="pl-PL" sz="2000" dirty="0"/>
              <a:t> from </a:t>
            </a:r>
            <a:r>
              <a:rPr lang="pl-PL" sz="2000" dirty="0" err="1"/>
              <a:t>other</a:t>
            </a:r>
            <a:r>
              <a:rPr lang="pl-PL" sz="2000" dirty="0"/>
              <a:t> </a:t>
            </a:r>
            <a:r>
              <a:rPr lang="pl-PL" sz="2000" dirty="0" err="1"/>
              <a:t>parts</a:t>
            </a:r>
            <a:r>
              <a:rPr lang="pl-PL" sz="2000" dirty="0"/>
              <a:t> of the </a:t>
            </a:r>
            <a:r>
              <a:rPr lang="pl-PL" sz="2000" dirty="0" err="1"/>
              <a:t>world</a:t>
            </a:r>
            <a:r>
              <a:rPr lang="pl-PL" sz="2000" dirty="0"/>
              <a:t> </a:t>
            </a:r>
            <a:r>
              <a:rPr lang="pl-PL" sz="2000" dirty="0" err="1"/>
              <a:t>visite</a:t>
            </a:r>
            <a:r>
              <a:rPr lang="pl-PL" sz="2000" dirty="0"/>
              <a:t> </a:t>
            </a:r>
            <a:r>
              <a:rPr lang="pl-PL" sz="2000" dirty="0" err="1"/>
              <a:t>this</a:t>
            </a:r>
            <a:r>
              <a:rPr lang="pl-PL" sz="2000" dirty="0"/>
              <a:t> </a:t>
            </a:r>
            <a:r>
              <a:rPr lang="pl-PL" sz="2000" dirty="0" err="1"/>
              <a:t>magical</a:t>
            </a:r>
            <a:r>
              <a:rPr lang="pl-PL" sz="2000" dirty="0"/>
              <a:t> place </a:t>
            </a:r>
            <a:r>
              <a:rPr lang="pl-PL" sz="2000" dirty="0" err="1"/>
              <a:t>every</a:t>
            </a:r>
            <a:r>
              <a:rPr lang="pl-PL" sz="2000" dirty="0"/>
              <a:t> </a:t>
            </a:r>
            <a:r>
              <a:rPr lang="pl-PL" sz="2000" dirty="0" err="1"/>
              <a:t>year</a:t>
            </a:r>
            <a:r>
              <a:rPr lang="pl-PL" sz="2000" dirty="0"/>
              <a:t>. On the </a:t>
            </a:r>
            <a:r>
              <a:rPr lang="pl-PL" sz="2000" dirty="0" err="1"/>
              <a:t>next</a:t>
            </a:r>
            <a:r>
              <a:rPr lang="pl-PL" sz="2000" dirty="0"/>
              <a:t> </a:t>
            </a:r>
            <a:r>
              <a:rPr lang="pl-PL" sz="2000" dirty="0" err="1"/>
              <a:t>slide</a:t>
            </a:r>
            <a:r>
              <a:rPr lang="pl-PL" sz="2000" dirty="0"/>
              <a:t> I </a:t>
            </a:r>
            <a:r>
              <a:rPr lang="pl-PL" sz="2000" dirty="0" err="1"/>
              <a:t>would</a:t>
            </a:r>
            <a:r>
              <a:rPr lang="pl-PL" sz="2000" dirty="0"/>
              <a:t> </a:t>
            </a:r>
            <a:r>
              <a:rPr lang="pl-PL" sz="2000" dirty="0" err="1"/>
              <a:t>like</a:t>
            </a:r>
            <a:r>
              <a:rPr lang="pl-PL" sz="2000" dirty="0"/>
              <a:t> to </a:t>
            </a:r>
            <a:r>
              <a:rPr lang="pl-PL" sz="2000" dirty="0" err="1"/>
              <a:t>present</a:t>
            </a:r>
            <a:r>
              <a:rPr lang="pl-PL" sz="2000" dirty="0"/>
              <a:t> </a:t>
            </a:r>
            <a:r>
              <a:rPr lang="pl-PL" sz="2000" dirty="0" err="1"/>
              <a:t>some</a:t>
            </a:r>
            <a:r>
              <a:rPr lang="pl-PL" sz="2000" dirty="0"/>
              <a:t> </a:t>
            </a:r>
            <a:r>
              <a:rPr lang="pl-PL" sz="2000" dirty="0" err="1"/>
              <a:t>photos</a:t>
            </a:r>
            <a:r>
              <a:rPr lang="pl-PL" sz="2000" dirty="0"/>
              <a:t> of the </a:t>
            </a:r>
            <a:r>
              <a:rPr lang="pl-PL" sz="2000" dirty="0" err="1"/>
              <a:t>Forest</a:t>
            </a:r>
            <a:r>
              <a:rPr lang="pl-PL" sz="2000" dirty="0"/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2435" y="5112423"/>
            <a:ext cx="2329999" cy="174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4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6739"/>
            <a:ext cx="9144000" cy="6858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6" y="189114"/>
            <a:ext cx="9137667" cy="68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283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Animals from </a:t>
            </a:r>
            <a:r>
              <a:rPr lang="pl-PL" dirty="0" err="1" smtClean="0"/>
              <a:t>Bialowieza</a:t>
            </a:r>
            <a:r>
              <a:rPr lang="pl-PL" dirty="0" smtClean="0"/>
              <a:t> </a:t>
            </a:r>
            <a:r>
              <a:rPr lang="pl-PL" dirty="0" err="1" smtClean="0"/>
              <a:t>forest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9063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Animals species - lynx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It </a:t>
            </a:r>
            <a:r>
              <a:rPr lang="pl-PL" sz="2000" dirty="0" err="1" smtClean="0"/>
              <a:t>is</a:t>
            </a:r>
            <a:r>
              <a:rPr lang="pl-PL" sz="2000" dirty="0"/>
              <a:t> </a:t>
            </a:r>
            <a:r>
              <a:rPr lang="pl-PL" sz="2000" dirty="0" smtClean="0"/>
              <a:t>one </a:t>
            </a:r>
            <a:r>
              <a:rPr lang="pl-PL" sz="2000" dirty="0"/>
              <a:t>of the </a:t>
            </a:r>
            <a:r>
              <a:rPr lang="pl-PL" sz="2000" dirty="0" err="1"/>
              <a:t>four</a:t>
            </a:r>
            <a:r>
              <a:rPr lang="pl-PL" sz="2000" dirty="0"/>
              <a:t> </a:t>
            </a:r>
            <a:r>
              <a:rPr lang="pl-PL" sz="2000" dirty="0" err="1"/>
              <a:t>species</a:t>
            </a:r>
            <a:r>
              <a:rPr lang="pl-PL" sz="2000" dirty="0"/>
              <a:t> </a:t>
            </a:r>
            <a:r>
              <a:rPr lang="pl-PL" sz="2000" dirty="0" smtClean="0"/>
              <a:t>of </a:t>
            </a:r>
            <a:r>
              <a:rPr lang="pl-PL" sz="2000" dirty="0"/>
              <a:t>medium-sized wild </a:t>
            </a:r>
            <a:r>
              <a:rPr lang="pl-PL" sz="2000" dirty="0" err="1"/>
              <a:t>cats</a:t>
            </a:r>
            <a:r>
              <a:rPr lang="pl-PL" sz="2000" dirty="0" smtClean="0"/>
              <a:t>.</a:t>
            </a:r>
            <a:r>
              <a:rPr lang="pl-PL" sz="2000" dirty="0"/>
              <a:t> </a:t>
            </a:r>
            <a:r>
              <a:rPr lang="pl-PL" sz="2000" dirty="0" err="1"/>
              <a:t>Lynx</a:t>
            </a:r>
            <a:r>
              <a:rPr lang="pl-PL" sz="2000" dirty="0"/>
              <a:t> </a:t>
            </a:r>
            <a:r>
              <a:rPr lang="pl-PL" sz="2000" dirty="0" err="1" smtClean="0"/>
              <a:t>has</a:t>
            </a:r>
            <a:r>
              <a:rPr lang="pl-PL" sz="2000" dirty="0" smtClean="0"/>
              <a:t> </a:t>
            </a:r>
            <a:r>
              <a:rPr lang="pl-PL" sz="2000" dirty="0"/>
              <a:t>a </a:t>
            </a:r>
            <a:r>
              <a:rPr lang="pl-PL" sz="2000" dirty="0" err="1"/>
              <a:t>short</a:t>
            </a:r>
            <a:r>
              <a:rPr lang="pl-PL" sz="2000" dirty="0"/>
              <a:t> </a:t>
            </a:r>
            <a:r>
              <a:rPr lang="pl-PL" sz="2000" dirty="0" err="1"/>
              <a:t>tail</a:t>
            </a:r>
            <a:r>
              <a:rPr lang="pl-PL" sz="2000" dirty="0"/>
              <a:t>, </a:t>
            </a:r>
            <a:r>
              <a:rPr lang="pl-PL" sz="2000" dirty="0" err="1" smtClean="0"/>
              <a:t>characteristic</a:t>
            </a:r>
            <a:r>
              <a:rPr lang="pl-PL" sz="2000" dirty="0" smtClean="0"/>
              <a:t> </a:t>
            </a:r>
            <a:r>
              <a:rPr lang="pl-PL" sz="2000" dirty="0" err="1" smtClean="0"/>
              <a:t>black</a:t>
            </a:r>
            <a:r>
              <a:rPr lang="pl-PL" sz="2000" dirty="0" smtClean="0"/>
              <a:t> </a:t>
            </a:r>
            <a:r>
              <a:rPr lang="pl-PL" sz="2000" dirty="0" err="1"/>
              <a:t>tufts</a:t>
            </a:r>
            <a:r>
              <a:rPr lang="pl-PL" sz="2000" dirty="0"/>
              <a:t> </a:t>
            </a:r>
            <a:r>
              <a:rPr lang="pl-PL" sz="2000" dirty="0" smtClean="0"/>
              <a:t>on </a:t>
            </a:r>
            <a:r>
              <a:rPr lang="pl-PL" sz="2000" dirty="0" err="1" smtClean="0"/>
              <a:t>their</a:t>
            </a:r>
            <a:r>
              <a:rPr lang="pl-PL" sz="2000" dirty="0" smtClean="0"/>
              <a:t> </a:t>
            </a:r>
            <a:r>
              <a:rPr lang="pl-PL" sz="2000" dirty="0" err="1"/>
              <a:t>ears</a:t>
            </a:r>
            <a:r>
              <a:rPr lang="pl-PL" sz="2000" dirty="0"/>
              <a:t>, </a:t>
            </a:r>
            <a:r>
              <a:rPr lang="pl-PL" sz="2000" dirty="0" err="1"/>
              <a:t>large</a:t>
            </a:r>
            <a:r>
              <a:rPr lang="pl-PL" sz="2000" dirty="0"/>
              <a:t>, </a:t>
            </a:r>
            <a:r>
              <a:rPr lang="pl-PL" sz="2000" dirty="0" err="1"/>
              <a:t>padded</a:t>
            </a:r>
            <a:r>
              <a:rPr lang="pl-PL" sz="2000" dirty="0"/>
              <a:t> </a:t>
            </a:r>
            <a:r>
              <a:rPr lang="pl-PL" sz="2000" dirty="0" err="1"/>
              <a:t>paws</a:t>
            </a:r>
            <a:r>
              <a:rPr lang="pl-PL" sz="2000" dirty="0"/>
              <a:t> for </a:t>
            </a:r>
            <a:r>
              <a:rPr lang="pl-PL" sz="2000" dirty="0" err="1"/>
              <a:t>walking</a:t>
            </a:r>
            <a:r>
              <a:rPr lang="pl-PL" sz="2000" dirty="0"/>
              <a:t> on </a:t>
            </a:r>
            <a:r>
              <a:rPr lang="pl-PL" sz="2000" dirty="0" err="1"/>
              <a:t>snow</a:t>
            </a:r>
            <a:r>
              <a:rPr lang="pl-PL" sz="2000" dirty="0"/>
              <a:t> and </a:t>
            </a:r>
            <a:r>
              <a:rPr lang="pl-PL" sz="2000" dirty="0" err="1"/>
              <a:t>long</a:t>
            </a:r>
            <a:r>
              <a:rPr lang="pl-PL" sz="2000" dirty="0"/>
              <a:t> </a:t>
            </a:r>
            <a:r>
              <a:rPr lang="pl-PL" sz="2000" dirty="0" err="1" smtClean="0"/>
              <a:t>whiskers</a:t>
            </a:r>
            <a:r>
              <a:rPr lang="pl-PL" sz="2000" dirty="0" smtClean="0"/>
              <a:t>. </a:t>
            </a:r>
            <a:r>
              <a:rPr lang="pl-PL" sz="2000" dirty="0"/>
              <a:t>Under </a:t>
            </a:r>
            <a:r>
              <a:rPr lang="pl-PL" sz="2000" dirty="0" err="1" smtClean="0"/>
              <a:t>its</a:t>
            </a:r>
            <a:r>
              <a:rPr lang="pl-PL" sz="2000" dirty="0" smtClean="0"/>
              <a:t> </a:t>
            </a:r>
            <a:r>
              <a:rPr lang="pl-PL" sz="2000" dirty="0" err="1" smtClean="0"/>
              <a:t>neck</a:t>
            </a:r>
            <a:r>
              <a:rPr lang="pl-PL" sz="2000" dirty="0"/>
              <a:t>, </a:t>
            </a:r>
            <a:r>
              <a:rPr lang="pl-PL" sz="2000" dirty="0" err="1" smtClean="0"/>
              <a:t>it</a:t>
            </a:r>
            <a:r>
              <a:rPr lang="pl-PL" sz="2000" dirty="0" smtClean="0"/>
              <a:t> </a:t>
            </a:r>
            <a:r>
              <a:rPr lang="pl-PL" sz="2000" dirty="0" err="1" smtClean="0"/>
              <a:t>has</a:t>
            </a:r>
            <a:r>
              <a:rPr lang="pl-PL" sz="2000" dirty="0" smtClean="0"/>
              <a:t> </a:t>
            </a:r>
            <a:r>
              <a:rPr lang="pl-PL" sz="2000" dirty="0"/>
              <a:t>a </a:t>
            </a:r>
            <a:r>
              <a:rPr lang="pl-PL" sz="2000" dirty="0" err="1"/>
              <a:t>ruff</a:t>
            </a:r>
            <a:r>
              <a:rPr lang="pl-PL" sz="2000" dirty="0"/>
              <a:t> </a:t>
            </a:r>
            <a:r>
              <a:rPr lang="pl-PL" sz="2000" dirty="0" err="1"/>
              <a:t>which</a:t>
            </a:r>
            <a:r>
              <a:rPr lang="pl-PL" sz="2000" dirty="0"/>
              <a:t> </a:t>
            </a:r>
            <a:r>
              <a:rPr lang="pl-PL" sz="2000" dirty="0" err="1"/>
              <a:t>has</a:t>
            </a:r>
            <a:r>
              <a:rPr lang="pl-PL" sz="2000" dirty="0"/>
              <a:t> </a:t>
            </a:r>
            <a:r>
              <a:rPr lang="pl-PL" sz="2000" dirty="0" err="1"/>
              <a:t>black</a:t>
            </a:r>
            <a:r>
              <a:rPr lang="pl-PL" sz="2000" dirty="0"/>
              <a:t> </a:t>
            </a:r>
            <a:r>
              <a:rPr lang="pl-PL" sz="2000" dirty="0" err="1"/>
              <a:t>bars</a:t>
            </a:r>
            <a:r>
              <a:rPr lang="pl-PL" sz="2000" dirty="0"/>
              <a:t> </a:t>
            </a:r>
            <a:r>
              <a:rPr lang="pl-PL" sz="2000" dirty="0" err="1"/>
              <a:t>resembling</a:t>
            </a:r>
            <a:r>
              <a:rPr lang="pl-PL" sz="2000" dirty="0"/>
              <a:t> a </a:t>
            </a:r>
            <a:r>
              <a:rPr lang="pl-PL" sz="2000" dirty="0" err="1"/>
              <a:t>bow</a:t>
            </a:r>
            <a:r>
              <a:rPr lang="pl-PL" sz="2000" dirty="0"/>
              <a:t> </a:t>
            </a:r>
            <a:r>
              <a:rPr lang="pl-PL" sz="2000" dirty="0" err="1"/>
              <a:t>tie</a:t>
            </a:r>
            <a:r>
              <a:rPr lang="pl-PL" sz="2000" dirty="0"/>
              <a:t> </a:t>
            </a:r>
            <a:r>
              <a:rPr lang="pl-PL" sz="2000" dirty="0" err="1"/>
              <a:t>although</a:t>
            </a:r>
            <a:r>
              <a:rPr lang="pl-PL" sz="2000" dirty="0"/>
              <a:t> </a:t>
            </a:r>
            <a:r>
              <a:rPr lang="pl-PL" sz="2000" dirty="0" err="1"/>
              <a:t>this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often</a:t>
            </a:r>
            <a:r>
              <a:rPr lang="pl-PL" sz="2000" dirty="0"/>
              <a:t> not </a:t>
            </a:r>
            <a:r>
              <a:rPr lang="pl-PL" sz="2000" dirty="0" err="1"/>
              <a:t>visible</a:t>
            </a:r>
            <a:r>
              <a:rPr lang="pl-PL" sz="2000" dirty="0"/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4932" y="4915921"/>
            <a:ext cx="1694692" cy="19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40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431212" cy="1447800"/>
          </a:xfrm>
        </p:spPr>
        <p:txBody>
          <a:bodyPr/>
          <a:lstStyle/>
          <a:p>
            <a:r>
              <a:rPr lang="pl-PL" dirty="0" smtClean="0"/>
              <a:t>Animals </a:t>
            </a:r>
            <a:r>
              <a:rPr lang="pl-PL" dirty="0" err="1" smtClean="0"/>
              <a:t>species</a:t>
            </a:r>
            <a:r>
              <a:rPr lang="pl-PL" dirty="0" smtClean="0"/>
              <a:t> – Gray </a:t>
            </a:r>
            <a:r>
              <a:rPr lang="pl-PL" dirty="0" err="1" smtClean="0"/>
              <a:t>wolf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It </a:t>
            </a:r>
            <a:r>
              <a:rPr lang="pl-PL" sz="2000" dirty="0" err="1" smtClean="0"/>
              <a:t>is</a:t>
            </a:r>
            <a:r>
              <a:rPr lang="pl-PL" sz="2000" dirty="0" smtClean="0"/>
              <a:t> </a:t>
            </a:r>
            <a:r>
              <a:rPr lang="pl-PL" sz="2000" dirty="0" err="1"/>
              <a:t>a</a:t>
            </a:r>
            <a:r>
              <a:rPr lang="pl-PL" sz="2000" dirty="0" err="1" smtClean="0"/>
              <a:t>lso</a:t>
            </a:r>
            <a:r>
              <a:rPr lang="pl-PL" sz="2000" dirty="0" smtClean="0"/>
              <a:t> </a:t>
            </a:r>
            <a:r>
              <a:rPr lang="pl-PL" sz="2000" dirty="0" err="1"/>
              <a:t>known</a:t>
            </a:r>
            <a:r>
              <a:rPr lang="pl-PL" sz="2000" dirty="0"/>
              <a:t> as the </a:t>
            </a:r>
            <a:r>
              <a:rPr lang="pl-PL" sz="2000" dirty="0" err="1"/>
              <a:t>timber</a:t>
            </a:r>
            <a:r>
              <a:rPr lang="pl-PL" sz="2000" dirty="0"/>
              <a:t> </a:t>
            </a:r>
            <a:r>
              <a:rPr lang="pl-PL" sz="2000" dirty="0" err="1" smtClean="0"/>
              <a:t>wolf</a:t>
            </a:r>
            <a:r>
              <a:rPr lang="pl-PL" sz="2000" dirty="0" smtClean="0"/>
              <a:t> </a:t>
            </a:r>
            <a:r>
              <a:rPr lang="pl-PL" sz="2000" dirty="0" err="1"/>
              <a:t>or</a:t>
            </a:r>
            <a:r>
              <a:rPr lang="pl-PL" sz="2000" dirty="0"/>
              <a:t> western </a:t>
            </a:r>
            <a:r>
              <a:rPr lang="pl-PL" sz="2000" dirty="0" err="1" smtClean="0"/>
              <a:t>wolf</a:t>
            </a:r>
            <a:r>
              <a:rPr lang="pl-PL" sz="2000" dirty="0" smtClean="0"/>
              <a:t>. </a:t>
            </a:r>
            <a:r>
              <a:rPr lang="pl-PL" sz="2000" dirty="0" err="1" smtClean="0"/>
              <a:t>It’s</a:t>
            </a:r>
            <a:r>
              <a:rPr lang="pl-PL" sz="2000" dirty="0" smtClean="0"/>
              <a:t> </a:t>
            </a:r>
            <a:r>
              <a:rPr lang="pl-PL" sz="2000" dirty="0"/>
              <a:t>the </a:t>
            </a:r>
            <a:r>
              <a:rPr lang="pl-PL" sz="2000" dirty="0" err="1"/>
              <a:t>largest</a:t>
            </a:r>
            <a:r>
              <a:rPr lang="pl-PL" sz="2000" dirty="0"/>
              <a:t> extant member of </a:t>
            </a:r>
            <a:r>
              <a:rPr lang="pl-PL" sz="2000" dirty="0" err="1"/>
              <a:t>its</a:t>
            </a:r>
            <a:r>
              <a:rPr lang="pl-PL" sz="2000" dirty="0"/>
              <a:t> </a:t>
            </a:r>
            <a:r>
              <a:rPr lang="pl-PL" sz="2000" dirty="0" smtClean="0"/>
              <a:t>family. </a:t>
            </a:r>
            <a:r>
              <a:rPr lang="pl-PL" sz="2000" dirty="0" err="1" smtClean="0"/>
              <a:t>Its</a:t>
            </a:r>
            <a:r>
              <a:rPr lang="pl-PL" sz="2000" dirty="0" smtClean="0"/>
              <a:t> fur </a:t>
            </a:r>
            <a:r>
              <a:rPr lang="pl-PL" sz="2000" dirty="0" err="1" smtClean="0"/>
              <a:t>is</a:t>
            </a:r>
            <a:r>
              <a:rPr lang="pl-PL" sz="2000" dirty="0" smtClean="0"/>
              <a:t> </a:t>
            </a:r>
            <a:r>
              <a:rPr lang="pl-PL" sz="2000" dirty="0" err="1" smtClean="0"/>
              <a:t>usually</a:t>
            </a:r>
            <a:r>
              <a:rPr lang="pl-PL" sz="2000" dirty="0" smtClean="0"/>
              <a:t> </a:t>
            </a:r>
            <a:r>
              <a:rPr lang="pl-PL" sz="2000" dirty="0" err="1" smtClean="0"/>
              <a:t>light</a:t>
            </a:r>
            <a:r>
              <a:rPr lang="pl-PL" sz="2000" dirty="0" smtClean="0"/>
              <a:t> </a:t>
            </a:r>
            <a:r>
              <a:rPr lang="pl-PL" sz="2000" dirty="0" err="1" smtClean="0"/>
              <a:t>gray</a:t>
            </a:r>
            <a:r>
              <a:rPr lang="pl-PL" sz="2000" dirty="0" smtClean="0"/>
              <a:t> </a:t>
            </a:r>
            <a:r>
              <a:rPr lang="pl-PL" sz="2000" dirty="0" err="1" smtClean="0"/>
              <a:t>or</a:t>
            </a:r>
            <a:r>
              <a:rPr lang="pl-PL" sz="2000" dirty="0" smtClean="0"/>
              <a:t> </a:t>
            </a:r>
            <a:r>
              <a:rPr lang="pl-PL" sz="2000" dirty="0" err="1" smtClean="0"/>
              <a:t>black</a:t>
            </a:r>
            <a:r>
              <a:rPr lang="pl-PL" sz="2000" dirty="0" smtClean="0"/>
              <a:t>. We </a:t>
            </a:r>
            <a:r>
              <a:rPr lang="pl-PL" sz="2000" dirty="0" err="1" smtClean="0"/>
              <a:t>can</a:t>
            </a:r>
            <a:r>
              <a:rPr lang="pl-PL" sz="2000" dirty="0" smtClean="0"/>
              <a:t> </a:t>
            </a:r>
            <a:r>
              <a:rPr lang="pl-PL" sz="2000" dirty="0" err="1" smtClean="0"/>
              <a:t>say</a:t>
            </a:r>
            <a:r>
              <a:rPr lang="pl-PL" sz="2000" dirty="0" smtClean="0"/>
              <a:t> </a:t>
            </a:r>
            <a:r>
              <a:rPr lang="pl-PL" sz="2000" dirty="0" err="1" smtClean="0"/>
              <a:t>this</a:t>
            </a:r>
            <a:r>
              <a:rPr lang="pl-PL" sz="2000" dirty="0" smtClean="0"/>
              <a:t> </a:t>
            </a:r>
            <a:r>
              <a:rPr lang="pl-PL" sz="2000" dirty="0" err="1" smtClean="0"/>
              <a:t>type</a:t>
            </a:r>
            <a:r>
              <a:rPr lang="pl-PL" sz="2000" dirty="0" smtClean="0"/>
              <a:t> of </a:t>
            </a:r>
            <a:r>
              <a:rPr lang="pl-PL" sz="2000" dirty="0" err="1" smtClean="0"/>
              <a:t>wolf</a:t>
            </a:r>
            <a:r>
              <a:rPr lang="pl-PL" sz="2000" dirty="0" smtClean="0"/>
              <a:t> </a:t>
            </a:r>
            <a:r>
              <a:rPr lang="pl-PL" sz="2000" dirty="0" err="1" smtClean="0"/>
              <a:t>is</a:t>
            </a:r>
            <a:r>
              <a:rPr lang="pl-PL" sz="2000" dirty="0" smtClean="0"/>
              <a:t> one of the </a:t>
            </a:r>
            <a:r>
              <a:rPr lang="pl-PL" sz="2000" dirty="0" err="1" smtClean="0"/>
              <a:t>biggest</a:t>
            </a:r>
            <a:r>
              <a:rPr lang="pl-PL" sz="2000" dirty="0" smtClean="0"/>
              <a:t> </a:t>
            </a:r>
            <a:r>
              <a:rPr lang="pl-PL" sz="2000" dirty="0" err="1" smtClean="0"/>
              <a:t>ones</a:t>
            </a:r>
            <a:r>
              <a:rPr lang="pl-PL" sz="2000" dirty="0" smtClean="0"/>
              <a:t>. It </a:t>
            </a:r>
            <a:r>
              <a:rPr lang="pl-PL" sz="2000" dirty="0" err="1" smtClean="0"/>
              <a:t>is</a:t>
            </a:r>
            <a:r>
              <a:rPr lang="pl-PL" sz="2000" dirty="0" smtClean="0"/>
              <a:t> </a:t>
            </a:r>
            <a:r>
              <a:rPr lang="pl-PL" sz="2000" dirty="0" err="1" smtClean="0"/>
              <a:t>typical</a:t>
            </a:r>
            <a:r>
              <a:rPr lang="pl-PL" sz="2000" dirty="0" smtClean="0"/>
              <a:t> for </a:t>
            </a:r>
            <a:r>
              <a:rPr lang="pl-PL" sz="2000" dirty="0" err="1" smtClean="0"/>
              <a:t>this</a:t>
            </a:r>
            <a:r>
              <a:rPr lang="pl-PL" sz="2000" dirty="0" smtClean="0"/>
              <a:t> </a:t>
            </a:r>
            <a:r>
              <a:rPr lang="pl-PL" sz="2000" dirty="0" err="1" smtClean="0"/>
              <a:t>specie</a:t>
            </a:r>
            <a:r>
              <a:rPr lang="pl-PL" sz="2000" dirty="0" smtClean="0"/>
              <a:t> to </a:t>
            </a:r>
            <a:r>
              <a:rPr lang="pl-PL" sz="2000" dirty="0" err="1" smtClean="0"/>
              <a:t>have</a:t>
            </a:r>
            <a:r>
              <a:rPr lang="pl-PL" sz="2000" dirty="0" smtClean="0"/>
              <a:t>: </a:t>
            </a:r>
            <a:r>
              <a:rPr lang="pl-PL" sz="2000" dirty="0" err="1" smtClean="0"/>
              <a:t>round</a:t>
            </a:r>
            <a:r>
              <a:rPr lang="pl-PL" sz="2000" dirty="0" smtClean="0"/>
              <a:t> </a:t>
            </a:r>
            <a:r>
              <a:rPr lang="pl-PL" sz="2000" dirty="0" err="1" smtClean="0"/>
              <a:t>ears</a:t>
            </a:r>
            <a:r>
              <a:rPr lang="pl-PL" sz="2000" dirty="0" smtClean="0"/>
              <a:t>, </a:t>
            </a:r>
            <a:r>
              <a:rPr lang="pl-PL" sz="2000" dirty="0" err="1" smtClean="0"/>
              <a:t>broad</a:t>
            </a:r>
            <a:r>
              <a:rPr lang="pl-PL" sz="2000" dirty="0" smtClean="0"/>
              <a:t> </a:t>
            </a:r>
            <a:r>
              <a:rPr lang="pl-PL" sz="2000" dirty="0" err="1" smtClean="0"/>
              <a:t>snout</a:t>
            </a:r>
            <a:r>
              <a:rPr lang="pl-PL" sz="2000" dirty="0" smtClean="0"/>
              <a:t>, </a:t>
            </a:r>
            <a:r>
              <a:rPr lang="pl-PL" sz="2000" dirty="0" err="1" smtClean="0"/>
              <a:t>paws</a:t>
            </a:r>
            <a:r>
              <a:rPr lang="pl-PL" sz="2000" dirty="0" smtClean="0"/>
              <a:t> </a:t>
            </a:r>
            <a:r>
              <a:rPr lang="pl-PL" sz="2000" dirty="0" err="1" smtClean="0"/>
              <a:t>size</a:t>
            </a:r>
            <a:r>
              <a:rPr lang="pl-PL" sz="2000" dirty="0" smtClean="0"/>
              <a:t> from 4’’ to 5’’.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9742" y="4773455"/>
            <a:ext cx="1669522" cy="208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0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ebo">
  <a:themeElements>
    <a:clrScheme name="Niebo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Bryza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Niebo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Niebo.thmx</Template>
  <TotalTime>2101</TotalTime>
  <Words>810</Words>
  <Application>Microsoft Office PowerPoint</Application>
  <PresentationFormat>Pokaz na ekranie (4:3)</PresentationFormat>
  <Paragraphs>42</Paragraphs>
  <Slides>16</Slides>
  <Notes>3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Niebo</vt:lpstr>
      <vt:lpstr>Forests in Poland and Europe. Characteristics and management.</vt:lpstr>
      <vt:lpstr>The Bialowieza Forest</vt:lpstr>
      <vt:lpstr>Discover of the national park</vt:lpstr>
      <vt:lpstr>Some more history</vt:lpstr>
      <vt:lpstr>National Park at the moment</vt:lpstr>
      <vt:lpstr>Slajd 6</vt:lpstr>
      <vt:lpstr>Animals from Bialowieza forest</vt:lpstr>
      <vt:lpstr>Animals species - lynx</vt:lpstr>
      <vt:lpstr>Animals species – Gray wolf</vt:lpstr>
      <vt:lpstr>Animals species - Eurasian pygmy owl</vt:lpstr>
      <vt:lpstr>Animal species - woodpecker</vt:lpstr>
      <vt:lpstr>A big disaster</vt:lpstr>
      <vt:lpstr>When it started…</vt:lpstr>
      <vt:lpstr>Just                          can help</vt:lpstr>
      <vt:lpstr>Slajd 15</vt:lpstr>
      <vt:lpstr>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 people in the forests</dc:title>
  <dc:creator>Daga S.</dc:creator>
  <cp:lastModifiedBy>user</cp:lastModifiedBy>
  <cp:revision>33</cp:revision>
  <dcterms:created xsi:type="dcterms:W3CDTF">2016-04-17T09:38:58Z</dcterms:created>
  <dcterms:modified xsi:type="dcterms:W3CDTF">2016-04-22T20:15:33Z</dcterms:modified>
</cp:coreProperties>
</file>