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1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7FBCA8A-127D-4AEC-A6DB-E1A19D8CC0B0}" type="datetimeFigureOut">
              <a:rPr lang="pl-PL" smtClean="0"/>
              <a:t>2016-04-22</a:t>
            </a:fld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161CA7-D46B-43B7-AF15-92205749FF34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CA8A-127D-4AEC-A6DB-E1A19D8CC0B0}" type="datetimeFigureOut">
              <a:rPr lang="pl-PL" smtClean="0"/>
              <a:t>2016-04-22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1CA7-D46B-43B7-AF15-92205749FF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CA8A-127D-4AEC-A6DB-E1A19D8CC0B0}" type="datetimeFigureOut">
              <a:rPr lang="pl-PL" smtClean="0"/>
              <a:t>2016-04-22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2161CA7-D46B-43B7-AF15-92205749FF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CA8A-127D-4AEC-A6DB-E1A19D8CC0B0}" type="datetimeFigureOut">
              <a:rPr lang="pl-PL" smtClean="0"/>
              <a:t>2016-04-22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1CA7-D46B-43B7-AF15-92205749FF34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FBCA8A-127D-4AEC-A6DB-E1A19D8CC0B0}" type="datetimeFigureOut">
              <a:rPr lang="pl-PL" smtClean="0"/>
              <a:t>2016-04-22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2161CA7-D46B-43B7-AF15-92205749FF34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CA8A-127D-4AEC-A6DB-E1A19D8CC0B0}" type="datetimeFigureOut">
              <a:rPr lang="pl-PL" smtClean="0"/>
              <a:t>2016-04-22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1CA7-D46B-43B7-AF15-92205749FF34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CA8A-127D-4AEC-A6DB-E1A19D8CC0B0}" type="datetimeFigureOut">
              <a:rPr lang="pl-PL" smtClean="0"/>
              <a:t>2016-04-22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1CA7-D46B-43B7-AF15-92205749FF34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CA8A-127D-4AEC-A6DB-E1A19D8CC0B0}" type="datetimeFigureOut">
              <a:rPr lang="pl-PL" smtClean="0"/>
              <a:t>2016-04-22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1CA7-D46B-43B7-AF15-92205749FF34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CA8A-127D-4AEC-A6DB-E1A19D8CC0B0}" type="datetimeFigureOut">
              <a:rPr lang="pl-PL" smtClean="0"/>
              <a:t>2016-04-22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1CA7-D46B-43B7-AF15-92205749FF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CA8A-127D-4AEC-A6DB-E1A19D8CC0B0}" type="datetimeFigureOut">
              <a:rPr lang="pl-PL" smtClean="0"/>
              <a:t>2016-04-22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161CA7-D46B-43B7-AF15-92205749FF34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CA8A-127D-4AEC-A6DB-E1A19D8CC0B0}" type="datetimeFigureOut">
              <a:rPr lang="pl-PL" smtClean="0"/>
              <a:t>2016-04-22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1CA7-D46B-43B7-AF15-92205749FF34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57FBCA8A-127D-4AEC-A6DB-E1A19D8CC0B0}" type="datetimeFigureOut">
              <a:rPr lang="pl-PL" smtClean="0"/>
              <a:t>2016-04-22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2161CA7-D46B-43B7-AF15-92205749FF3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020272" y="4581128"/>
            <a:ext cx="1981200" cy="1828800"/>
          </a:xfrm>
        </p:spPr>
        <p:txBody>
          <a:bodyPr/>
          <a:lstStyle/>
          <a:p>
            <a:r>
              <a:rPr lang="pl-PL" dirty="0" smtClean="0"/>
              <a:t>Piotr </a:t>
            </a:r>
            <a:r>
              <a:rPr lang="pl-PL" dirty="0" err="1" smtClean="0"/>
              <a:t>Despet</a:t>
            </a:r>
            <a:endParaRPr lang="pl-PL" dirty="0" smtClean="0"/>
          </a:p>
          <a:p>
            <a:r>
              <a:rPr lang="pl-PL" dirty="0" smtClean="0"/>
              <a:t>Witold </a:t>
            </a:r>
            <a:r>
              <a:rPr lang="pl-PL" dirty="0" err="1" smtClean="0"/>
              <a:t>Naglik</a:t>
            </a:r>
            <a:endParaRPr lang="pl-PL" dirty="0" smtClean="0"/>
          </a:p>
          <a:p>
            <a:r>
              <a:rPr lang="pl-PL" dirty="0" smtClean="0"/>
              <a:t>Bartosz Mazur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Niepołomice</a:t>
            </a:r>
            <a:br>
              <a:rPr lang="pl-PL" dirty="0" smtClean="0"/>
            </a:br>
            <a:r>
              <a:rPr lang="pl-PL" dirty="0" err="1" smtClean="0"/>
              <a:t>Forest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55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381260" cy="1054394"/>
          </a:xfrm>
        </p:spPr>
        <p:txBody>
          <a:bodyPr/>
          <a:lstStyle/>
          <a:p>
            <a:r>
              <a:rPr lang="pl-PL" sz="8800" dirty="0" smtClean="0">
                <a:solidFill>
                  <a:schemeClr val="bg1">
                    <a:lumMod val="50000"/>
                  </a:schemeClr>
                </a:solidFill>
              </a:rPr>
              <a:t>THANKS FOR ATTENTION</a:t>
            </a:r>
            <a:endParaRPr lang="pl-PL" sz="8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785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704267"/>
            <a:ext cx="6777317" cy="3508977"/>
          </a:xfrm>
        </p:spPr>
        <p:txBody>
          <a:bodyPr/>
          <a:lstStyle/>
          <a:p>
            <a:r>
              <a:rPr lang="pl-PL" dirty="0" err="1" smtClean="0"/>
              <a:t>Niepolomice</a:t>
            </a:r>
            <a:r>
              <a:rPr lang="pl-PL" dirty="0" smtClean="0"/>
              <a:t> </a:t>
            </a:r>
            <a:r>
              <a:rPr lang="pl-PL" dirty="0" err="1" smtClean="0"/>
              <a:t>Forest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one of the most </a:t>
            </a:r>
            <a:r>
              <a:rPr lang="pl-PL" dirty="0" err="1"/>
              <a:t>b</a:t>
            </a:r>
            <a:r>
              <a:rPr lang="pl-PL" dirty="0" err="1" smtClean="0"/>
              <a:t>eautiful</a:t>
            </a:r>
            <a:r>
              <a:rPr lang="pl-PL" dirty="0" smtClean="0"/>
              <a:t> </a:t>
            </a:r>
            <a:r>
              <a:rPr lang="pl-PL" dirty="0" err="1" smtClean="0"/>
              <a:t>wilderness</a:t>
            </a:r>
            <a:r>
              <a:rPr lang="pl-PL" dirty="0" smtClean="0"/>
              <a:t> </a:t>
            </a:r>
            <a:r>
              <a:rPr lang="pl-PL" dirty="0" err="1" smtClean="0"/>
              <a:t>area</a:t>
            </a:r>
            <a:r>
              <a:rPr lang="pl-PL" dirty="0" smtClean="0"/>
              <a:t> in Poland.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It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located</a:t>
            </a:r>
            <a:r>
              <a:rPr lang="pl-PL" dirty="0" smtClean="0"/>
              <a:t> </a:t>
            </a:r>
            <a:r>
              <a:rPr lang="pl-PL" dirty="0"/>
              <a:t>in Małopolska 20km from </a:t>
            </a:r>
            <a:r>
              <a:rPr lang="pl-PL" dirty="0" err="1" smtClean="0"/>
              <a:t>Krakow</a:t>
            </a:r>
            <a:r>
              <a:rPr lang="pl-PL" dirty="0"/>
              <a:t>,</a:t>
            </a:r>
            <a:r>
              <a:rPr lang="pl-PL" dirty="0" smtClean="0"/>
              <a:t> </a:t>
            </a:r>
            <a:r>
              <a:rPr lang="pl-PL" dirty="0"/>
              <a:t>i</a:t>
            </a:r>
            <a:r>
              <a:rPr lang="en-US" dirty="0" smtClean="0"/>
              <a:t>n </a:t>
            </a:r>
            <a:r>
              <a:rPr lang="en-US" dirty="0"/>
              <a:t>the west side of </a:t>
            </a:r>
            <a:r>
              <a:rPr lang="en-US" dirty="0" err="1"/>
              <a:t>Sandomierska</a:t>
            </a:r>
            <a:r>
              <a:rPr lang="en-US" dirty="0"/>
              <a:t> </a:t>
            </a:r>
            <a:r>
              <a:rPr lang="en-US" dirty="0" smtClean="0"/>
              <a:t>Valley</a:t>
            </a:r>
            <a:r>
              <a:rPr lang="pl-PL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endParaRPr lang="pl-PL" dirty="0" smtClean="0"/>
          </a:p>
          <a:p>
            <a:pPr marL="68580" indent="0">
              <a:buNone/>
            </a:pPr>
            <a:r>
              <a:rPr lang="pl-PL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024744" cy="1143000"/>
          </a:xfrm>
        </p:spPr>
        <p:txBody>
          <a:bodyPr/>
          <a:lstStyle/>
          <a:p>
            <a:r>
              <a:rPr lang="pl-PL" sz="7200" dirty="0" err="1" smtClean="0"/>
              <a:t>Location</a:t>
            </a:r>
            <a:endParaRPr lang="pl-PL" sz="7200" dirty="0"/>
          </a:p>
        </p:txBody>
      </p:sp>
      <p:pic>
        <p:nvPicPr>
          <p:cNvPr id="1026" name="Picture 2" descr="http://www.podhalanka.pl/_var/gfx/08ecfa98a65808b3a3953b3fd44c57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01008"/>
            <a:ext cx="4475125" cy="3066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68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50" dirty="0" err="1"/>
              <a:t>Whole</a:t>
            </a:r>
            <a:r>
              <a:rPr lang="pl-PL" sz="2850" dirty="0"/>
              <a:t> </a:t>
            </a:r>
            <a:r>
              <a:rPr lang="pl-PL" sz="2850" dirty="0" err="1" smtClean="0"/>
              <a:t>forest</a:t>
            </a:r>
            <a:r>
              <a:rPr lang="pl-PL" sz="2850" dirty="0" smtClean="0"/>
              <a:t> </a:t>
            </a:r>
            <a:r>
              <a:rPr lang="pl-PL" sz="2850" dirty="0" err="1" smtClean="0"/>
              <a:t>infolds</a:t>
            </a:r>
            <a:r>
              <a:rPr lang="pl-PL" sz="2850" dirty="0" smtClean="0"/>
              <a:t> </a:t>
            </a:r>
            <a:r>
              <a:rPr lang="pl-PL" sz="2850" dirty="0" err="1" smtClean="0"/>
              <a:t>eleven</a:t>
            </a:r>
            <a:r>
              <a:rPr lang="pl-PL" sz="2850" dirty="0"/>
              <a:t> </a:t>
            </a:r>
            <a:r>
              <a:rPr lang="pl-PL" sz="2850" dirty="0" err="1" smtClean="0"/>
              <a:t>thousand</a:t>
            </a:r>
            <a:r>
              <a:rPr lang="pl-PL" sz="2850" dirty="0" smtClean="0"/>
              <a:t> </a:t>
            </a:r>
            <a:r>
              <a:rPr lang="pl-PL" sz="2850" dirty="0" err="1" smtClean="0"/>
              <a:t>hectares</a:t>
            </a:r>
            <a:r>
              <a:rPr lang="pl-PL" sz="2850" dirty="0" smtClean="0"/>
              <a:t>. </a:t>
            </a:r>
          </a:p>
          <a:p>
            <a:r>
              <a:rPr lang="pl-PL" sz="2850" dirty="0" err="1" smtClean="0"/>
              <a:t>Northern</a:t>
            </a:r>
            <a:r>
              <a:rPr lang="pl-PL" sz="2850" dirty="0" smtClean="0"/>
              <a:t> part of </a:t>
            </a:r>
            <a:r>
              <a:rPr lang="pl-PL" sz="2850" dirty="0" err="1" smtClean="0"/>
              <a:t>forest</a:t>
            </a:r>
            <a:r>
              <a:rPr lang="pl-PL" sz="2850" dirty="0" smtClean="0"/>
              <a:t> </a:t>
            </a:r>
            <a:r>
              <a:rPr lang="pl-PL" sz="2850" dirty="0" err="1" smtClean="0"/>
              <a:t>consists</a:t>
            </a:r>
            <a:r>
              <a:rPr lang="pl-PL" sz="2850" dirty="0" smtClean="0"/>
              <a:t> of </a:t>
            </a:r>
            <a:r>
              <a:rPr lang="pl-PL" sz="2850" dirty="0" err="1" smtClean="0"/>
              <a:t>leafy</a:t>
            </a:r>
            <a:r>
              <a:rPr lang="pl-PL" sz="2850" dirty="0" smtClean="0"/>
              <a:t> </a:t>
            </a:r>
            <a:r>
              <a:rPr lang="pl-PL" sz="2850" dirty="0" err="1" smtClean="0"/>
              <a:t>trees</a:t>
            </a:r>
            <a:r>
              <a:rPr lang="pl-PL" sz="2850" dirty="0" smtClean="0"/>
              <a:t>.  </a:t>
            </a:r>
            <a:r>
              <a:rPr lang="pl-PL" sz="2850" dirty="0" err="1"/>
              <a:t>T</a:t>
            </a:r>
            <a:r>
              <a:rPr lang="pl-PL" sz="2850" dirty="0" err="1" smtClean="0"/>
              <a:t>his</a:t>
            </a:r>
            <a:r>
              <a:rPr lang="pl-PL" sz="2850" dirty="0" smtClean="0"/>
              <a:t> part </a:t>
            </a:r>
            <a:r>
              <a:rPr lang="pl-PL" sz="2850" dirty="0" err="1" smtClean="0"/>
              <a:t>is</a:t>
            </a:r>
            <a:r>
              <a:rPr lang="pl-PL" sz="2850" dirty="0" smtClean="0"/>
              <a:t> </a:t>
            </a:r>
            <a:r>
              <a:rPr lang="pl-PL" sz="2850" dirty="0" err="1" smtClean="0"/>
              <a:t>segmented</a:t>
            </a:r>
            <a:r>
              <a:rPr lang="pl-PL" sz="2850" dirty="0" smtClean="0"/>
              <a:t> in </a:t>
            </a:r>
            <a:r>
              <a:rPr lang="pl-PL" sz="2850" dirty="0" err="1" smtClean="0"/>
              <a:t>three</a:t>
            </a:r>
            <a:r>
              <a:rPr lang="pl-PL" sz="2850" dirty="0"/>
              <a:t> </a:t>
            </a:r>
            <a:r>
              <a:rPr lang="pl-PL" sz="2850" dirty="0" err="1" smtClean="0"/>
              <a:t>sections</a:t>
            </a:r>
            <a:r>
              <a:rPr lang="pl-PL" sz="2850" dirty="0" smtClean="0"/>
              <a:t>.  </a:t>
            </a:r>
          </a:p>
          <a:p>
            <a:r>
              <a:rPr lang="pl-PL" sz="2850" dirty="0"/>
              <a:t>Southern </a:t>
            </a:r>
            <a:r>
              <a:rPr lang="pl-PL" sz="2850" dirty="0" smtClean="0"/>
              <a:t>part </a:t>
            </a:r>
            <a:r>
              <a:rPr lang="pl-PL" sz="2850" dirty="0" err="1" smtClean="0"/>
              <a:t>consists</a:t>
            </a:r>
            <a:r>
              <a:rPr lang="pl-PL" sz="2850" dirty="0"/>
              <a:t> of </a:t>
            </a:r>
            <a:r>
              <a:rPr lang="pl-PL" sz="2850" dirty="0" err="1"/>
              <a:t>coniferous</a:t>
            </a:r>
            <a:r>
              <a:rPr lang="pl-PL" sz="2850" dirty="0"/>
              <a:t> </a:t>
            </a:r>
            <a:r>
              <a:rPr lang="pl-PL" sz="2850" dirty="0" err="1" smtClean="0"/>
              <a:t>forest</a:t>
            </a:r>
            <a:r>
              <a:rPr lang="pl-PL" sz="2850" dirty="0" smtClean="0"/>
              <a:t>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7200" dirty="0" err="1" smtClean="0"/>
              <a:t>Features</a:t>
            </a:r>
            <a:r>
              <a:rPr lang="pl-PL" sz="7200" dirty="0"/>
              <a:t> </a:t>
            </a:r>
            <a:r>
              <a:rPr lang="pl-PL" sz="7200" dirty="0" smtClean="0"/>
              <a:t>of </a:t>
            </a:r>
            <a:r>
              <a:rPr lang="pl-PL" sz="7200" dirty="0" err="1" smtClean="0"/>
              <a:t>area</a:t>
            </a:r>
            <a:endParaRPr lang="pl-PL" sz="7200" dirty="0"/>
          </a:p>
        </p:txBody>
      </p:sp>
    </p:spTree>
    <p:extLst>
      <p:ext uri="{BB962C8B-B14F-4D97-AF65-F5344CB8AC3E}">
        <p14:creationId xmlns:p14="http://schemas.microsoft.com/office/powerpoint/2010/main" val="160677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The most </a:t>
            </a:r>
            <a:r>
              <a:rPr lang="pl-PL" dirty="0" err="1" smtClean="0"/>
              <a:t>common</a:t>
            </a:r>
            <a:r>
              <a:rPr lang="pl-PL" dirty="0" smtClean="0"/>
              <a:t> </a:t>
            </a:r>
            <a:r>
              <a:rPr lang="pl-PL" dirty="0" err="1" smtClean="0"/>
              <a:t>type</a:t>
            </a:r>
            <a:r>
              <a:rPr lang="pl-PL" dirty="0" smtClean="0"/>
              <a:t> of </a:t>
            </a:r>
            <a:r>
              <a:rPr lang="pl-PL" dirty="0" err="1" smtClean="0"/>
              <a:t>forest</a:t>
            </a:r>
            <a:r>
              <a:rPr lang="pl-PL" dirty="0"/>
              <a:t> </a:t>
            </a:r>
            <a:r>
              <a:rPr lang="pl-PL" dirty="0" err="1" smtClean="0"/>
              <a:t>is</a:t>
            </a:r>
            <a:r>
              <a:rPr lang="pl-PL" dirty="0"/>
              <a:t> </a:t>
            </a:r>
            <a:r>
              <a:rPr lang="pl-PL" dirty="0" err="1" smtClean="0"/>
              <a:t>confireus</a:t>
            </a:r>
            <a:r>
              <a:rPr lang="pl-PL" dirty="0" smtClean="0"/>
              <a:t> </a:t>
            </a:r>
            <a:r>
              <a:rPr lang="pl-PL" dirty="0" err="1" smtClean="0"/>
              <a:t>forest</a:t>
            </a:r>
            <a:r>
              <a:rPr lang="pl-PL" dirty="0" smtClean="0"/>
              <a:t> (</a:t>
            </a:r>
            <a:r>
              <a:rPr lang="pl-PL" dirty="0" err="1" smtClean="0"/>
              <a:t>about</a:t>
            </a:r>
            <a:r>
              <a:rPr lang="pl-PL" dirty="0" smtClean="0"/>
              <a:t> 45%). The </a:t>
            </a:r>
            <a:r>
              <a:rPr lang="pl-PL" dirty="0" err="1" smtClean="0"/>
              <a:t>second</a:t>
            </a:r>
            <a:r>
              <a:rPr lang="pl-PL" dirty="0" smtClean="0"/>
              <a:t> place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compased</a:t>
            </a:r>
            <a:r>
              <a:rPr lang="pl-PL" dirty="0" smtClean="0"/>
              <a:t> by </a:t>
            </a:r>
            <a:r>
              <a:rPr lang="pl-PL" dirty="0" err="1" smtClean="0"/>
              <a:t>moist</a:t>
            </a:r>
            <a:r>
              <a:rPr lang="pl-PL" dirty="0" smtClean="0"/>
              <a:t> </a:t>
            </a:r>
            <a:r>
              <a:rPr lang="pl-PL" dirty="0" err="1" smtClean="0"/>
              <a:t>forest</a:t>
            </a:r>
            <a:r>
              <a:rPr lang="pl-PL" dirty="0" smtClean="0"/>
              <a:t> (22%)</a:t>
            </a:r>
          </a:p>
          <a:p>
            <a:r>
              <a:rPr lang="pl-PL" dirty="0" smtClean="0"/>
              <a:t>And </a:t>
            </a:r>
            <a:r>
              <a:rPr lang="pl-PL" dirty="0" err="1" smtClean="0"/>
              <a:t>next</a:t>
            </a:r>
            <a:r>
              <a:rPr lang="pl-PL" dirty="0" smtClean="0"/>
              <a:t> place </a:t>
            </a:r>
            <a:r>
              <a:rPr lang="pl-PL" dirty="0" err="1" smtClean="0"/>
              <a:t>belongs</a:t>
            </a:r>
            <a:r>
              <a:rPr lang="pl-PL" dirty="0" smtClean="0"/>
              <a:t> to </a:t>
            </a:r>
            <a:r>
              <a:rPr lang="pl-PL" dirty="0" err="1" smtClean="0"/>
              <a:t>mixed</a:t>
            </a:r>
            <a:r>
              <a:rPr lang="pl-PL" dirty="0" smtClean="0"/>
              <a:t> </a:t>
            </a:r>
            <a:r>
              <a:rPr lang="pl-PL" dirty="0" err="1" smtClean="0"/>
              <a:t>moist</a:t>
            </a:r>
            <a:r>
              <a:rPr lang="pl-PL" dirty="0" smtClean="0"/>
              <a:t> </a:t>
            </a:r>
            <a:r>
              <a:rPr lang="pl-PL" dirty="0" err="1" smtClean="0"/>
              <a:t>forest</a:t>
            </a:r>
            <a:r>
              <a:rPr lang="pl-PL" dirty="0" smtClean="0"/>
              <a:t> (12%). </a:t>
            </a:r>
          </a:p>
          <a:p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interesting</a:t>
            </a:r>
            <a:r>
              <a:rPr lang="pl-PL" dirty="0" smtClean="0"/>
              <a:t> </a:t>
            </a:r>
            <a:r>
              <a:rPr lang="pl-PL" dirty="0" err="1" smtClean="0"/>
              <a:t>plants</a:t>
            </a:r>
            <a:r>
              <a:rPr lang="pl-PL" dirty="0" smtClean="0"/>
              <a:t>: </a:t>
            </a:r>
          </a:p>
          <a:p>
            <a:pPr>
              <a:buFontTx/>
              <a:buChar char="-"/>
            </a:pPr>
            <a:r>
              <a:rPr lang="pl-PL" i="1" dirty="0" err="1" smtClean="0"/>
              <a:t>Arabis</a:t>
            </a:r>
            <a:endParaRPr lang="pl-PL" i="1" dirty="0" smtClean="0"/>
          </a:p>
          <a:p>
            <a:pPr>
              <a:buFontTx/>
              <a:buChar char="-"/>
            </a:pPr>
            <a:r>
              <a:rPr lang="pl-PL" i="1" dirty="0" err="1" smtClean="0"/>
              <a:t>Galium</a:t>
            </a:r>
            <a:endParaRPr lang="pl-PL" i="1" dirty="0" smtClean="0"/>
          </a:p>
          <a:p>
            <a:pPr>
              <a:buFontTx/>
              <a:buChar char="-"/>
            </a:pPr>
            <a:r>
              <a:rPr lang="pl-PL" i="1" dirty="0" err="1" smtClean="0"/>
              <a:t>Speedwell</a:t>
            </a:r>
            <a:endParaRPr lang="pl-PL" i="1" dirty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8800" dirty="0" smtClean="0"/>
              <a:t>FLORA</a:t>
            </a:r>
            <a:endParaRPr lang="pl-PL" sz="8800" dirty="0"/>
          </a:p>
        </p:txBody>
      </p:sp>
      <p:pic>
        <p:nvPicPr>
          <p:cNvPr id="3084" name="Picture 12" descr="https://upload.wikimedia.org/wikipedia/commons/f/f1/Arabis_procurren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72" y="3212976"/>
            <a:ext cx="4463819" cy="3347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Flowers February 2008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152" y="3089926"/>
            <a:ext cx="4704021" cy="3593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kaweahoaks.com/html/speedwell_persian_flow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935" y="2849952"/>
            <a:ext cx="4704021" cy="3833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0448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Niepołomice </a:t>
            </a:r>
            <a:r>
              <a:rPr lang="pl-PL" dirty="0" err="1" smtClean="0"/>
              <a:t>forest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full</a:t>
            </a:r>
            <a:r>
              <a:rPr lang="pl-PL" dirty="0" smtClean="0"/>
              <a:t> of </a:t>
            </a:r>
            <a:r>
              <a:rPr lang="pl-PL" dirty="0" err="1" smtClean="0"/>
              <a:t>wild</a:t>
            </a:r>
            <a:r>
              <a:rPr lang="pl-PL" dirty="0" smtClean="0"/>
              <a:t> </a:t>
            </a:r>
            <a:r>
              <a:rPr lang="pl-PL" dirty="0" err="1" smtClean="0"/>
              <a:t>animals</a:t>
            </a:r>
            <a:r>
              <a:rPr lang="pl-PL" dirty="0" smtClean="0"/>
              <a:t> </a:t>
            </a:r>
            <a:r>
              <a:rPr lang="pl-PL" dirty="0" err="1" smtClean="0"/>
              <a:t>such</a:t>
            </a:r>
            <a:r>
              <a:rPr lang="pl-PL" dirty="0" smtClean="0"/>
              <a:t> as:</a:t>
            </a:r>
          </a:p>
          <a:p>
            <a:pPr marL="45720" indent="0">
              <a:buNone/>
            </a:pPr>
            <a:r>
              <a:rPr lang="pl-PL" dirty="0" smtClean="0"/>
              <a:t>-</a:t>
            </a:r>
            <a:r>
              <a:rPr lang="pl-PL" dirty="0" err="1" smtClean="0"/>
              <a:t>roe</a:t>
            </a:r>
            <a:r>
              <a:rPr lang="pl-PL" dirty="0" smtClean="0"/>
              <a:t> </a:t>
            </a:r>
            <a:r>
              <a:rPr lang="pl-PL" dirty="0" err="1" smtClean="0"/>
              <a:t>deer</a:t>
            </a:r>
            <a:endParaRPr lang="pl-PL" dirty="0" smtClean="0"/>
          </a:p>
          <a:p>
            <a:pPr marL="45720" indent="0">
              <a:buNone/>
            </a:pPr>
            <a:r>
              <a:rPr lang="pl-PL" dirty="0" smtClean="0"/>
              <a:t>-</a:t>
            </a:r>
            <a:r>
              <a:rPr lang="pl-PL" dirty="0" err="1" smtClean="0"/>
              <a:t>boar</a:t>
            </a:r>
            <a:endParaRPr lang="pl-PL" dirty="0" smtClean="0"/>
          </a:p>
          <a:p>
            <a:pPr marL="45720" indent="0">
              <a:buNone/>
            </a:pPr>
            <a:r>
              <a:rPr lang="pl-PL" dirty="0" smtClean="0"/>
              <a:t>-</a:t>
            </a:r>
            <a:r>
              <a:rPr lang="pl-PL" dirty="0" err="1" smtClean="0"/>
              <a:t>deer</a:t>
            </a:r>
            <a:endParaRPr lang="pl-PL" dirty="0" smtClean="0"/>
          </a:p>
          <a:p>
            <a:pPr marL="45720" indent="0">
              <a:buNone/>
            </a:pPr>
            <a:endParaRPr lang="pl-PL" dirty="0" smtClean="0"/>
          </a:p>
          <a:p>
            <a:pPr marL="45720" indent="0">
              <a:buNone/>
            </a:pPr>
            <a:r>
              <a:rPr lang="pl-PL" dirty="0" err="1" smtClean="0"/>
              <a:t>Protected</a:t>
            </a:r>
            <a:r>
              <a:rPr lang="pl-PL" dirty="0" smtClean="0"/>
              <a:t> </a:t>
            </a:r>
            <a:r>
              <a:rPr lang="pl-PL" dirty="0" err="1" smtClean="0"/>
              <a:t>animals</a:t>
            </a:r>
            <a:r>
              <a:rPr lang="pl-PL" dirty="0" smtClean="0"/>
              <a:t>:</a:t>
            </a:r>
          </a:p>
          <a:p>
            <a:pPr marL="45720" indent="0">
              <a:buNone/>
            </a:pPr>
            <a:r>
              <a:rPr lang="pl-PL" dirty="0" smtClean="0"/>
              <a:t>-</a:t>
            </a:r>
            <a:r>
              <a:rPr lang="pl-PL" dirty="0" err="1" smtClean="0"/>
              <a:t>european</a:t>
            </a:r>
            <a:r>
              <a:rPr lang="pl-PL" dirty="0" smtClean="0"/>
              <a:t> </a:t>
            </a:r>
            <a:r>
              <a:rPr lang="pl-PL" dirty="0" err="1" smtClean="0"/>
              <a:t>bison</a:t>
            </a:r>
            <a:endParaRPr lang="pl-PL" dirty="0" smtClean="0"/>
          </a:p>
          <a:p>
            <a:pPr marL="45720" indent="0">
              <a:buNone/>
            </a:pPr>
            <a:r>
              <a:rPr lang="pl-PL" dirty="0" smtClean="0"/>
              <a:t>-</a:t>
            </a:r>
            <a:r>
              <a:rPr lang="pl-PL" dirty="0" err="1" smtClean="0"/>
              <a:t>marsh</a:t>
            </a:r>
            <a:r>
              <a:rPr lang="pl-PL" dirty="0" smtClean="0"/>
              <a:t> </a:t>
            </a:r>
            <a:r>
              <a:rPr lang="pl-PL" dirty="0" err="1" smtClean="0"/>
              <a:t>turtle</a:t>
            </a:r>
            <a:r>
              <a:rPr lang="pl-PL" dirty="0" smtClean="0"/>
              <a:t> </a:t>
            </a:r>
          </a:p>
          <a:p>
            <a:pPr marL="45720" indent="0">
              <a:buNone/>
            </a:pP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8800" dirty="0" smtClean="0"/>
              <a:t>FAUNA</a:t>
            </a:r>
            <a:endParaRPr lang="pl-PL" sz="8800" dirty="0"/>
          </a:p>
        </p:txBody>
      </p:sp>
      <p:pic>
        <p:nvPicPr>
          <p:cNvPr id="4098" name="Picture 2" descr="https://upload.wikimedia.org/wikipedia/commons/5/5a/Capreolus_capreolus_2_(Marek_Szczepanek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73016"/>
            <a:ext cx="4684068" cy="31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.telegraph.co.uk/multimedia/archive/03023/boar_3023393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16" y="3009552"/>
            <a:ext cx="5905500" cy="3686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fakt.pl/m/crop/1200/0/faktonline/6355358247500919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60" y="2827365"/>
            <a:ext cx="6078339" cy="3891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-media-cache-ak0.pinimg.com/736x/35/8d/63/358d635635625870855cd5fb9eb9f29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19" y="2762783"/>
            <a:ext cx="6089293" cy="4020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dinoanimals.pl/wp-content/uploads/2014/01/Zolw-blotny-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634" y="2618530"/>
            <a:ext cx="6154365" cy="4239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1307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Title</a:t>
            </a:r>
            <a:r>
              <a:rPr lang="pl-PL" dirty="0" smtClean="0"/>
              <a:t> of the king of </a:t>
            </a:r>
            <a:r>
              <a:rPr lang="pl-PL" dirty="0" err="1" smtClean="0"/>
              <a:t>Nipołomice</a:t>
            </a:r>
            <a:r>
              <a:rPr lang="pl-PL" dirty="0" smtClean="0"/>
              <a:t> </a:t>
            </a:r>
            <a:r>
              <a:rPr lang="pl-PL" dirty="0" err="1" smtClean="0"/>
              <a:t>Forest</a:t>
            </a:r>
            <a:r>
              <a:rPr lang="pl-PL" dirty="0" smtClean="0"/>
              <a:t> </a:t>
            </a:r>
            <a:r>
              <a:rPr lang="pl-PL" dirty="0" err="1" smtClean="0"/>
              <a:t>belongs</a:t>
            </a:r>
            <a:r>
              <a:rPr lang="pl-PL" dirty="0" smtClean="0"/>
              <a:t> to </a:t>
            </a:r>
            <a:r>
              <a:rPr lang="pl-PL" dirty="0" err="1" smtClean="0"/>
              <a:t>european</a:t>
            </a:r>
            <a:r>
              <a:rPr lang="pl-PL" dirty="0" smtClean="0"/>
              <a:t> </a:t>
            </a:r>
            <a:r>
              <a:rPr lang="pl-PL" dirty="0" err="1" smtClean="0"/>
              <a:t>bison</a:t>
            </a:r>
            <a:r>
              <a:rPr lang="pl-PL" dirty="0" smtClean="0"/>
              <a:t>. In the </a:t>
            </a:r>
            <a:r>
              <a:rPr lang="pl-PL" dirty="0" err="1" smtClean="0"/>
              <a:t>hearth</a:t>
            </a:r>
            <a:r>
              <a:rPr lang="pl-PL" dirty="0" smtClean="0"/>
              <a:t> of the </a:t>
            </a:r>
            <a:r>
              <a:rPr lang="pl-PL" dirty="0" err="1" smtClean="0"/>
              <a:t>forest</a:t>
            </a:r>
            <a:r>
              <a:rPr lang="pl-PL" dirty="0" smtClean="0"/>
              <a:t> </a:t>
            </a:r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dirty="0" err="1" smtClean="0"/>
              <a:t>reserve</a:t>
            </a:r>
            <a:r>
              <a:rPr lang="pl-PL" dirty="0" smtClean="0"/>
              <a:t> of </a:t>
            </a:r>
            <a:r>
              <a:rPr lang="pl-PL" dirty="0" err="1" smtClean="0"/>
              <a:t>wisent</a:t>
            </a:r>
            <a:r>
              <a:rPr lang="pl-PL" dirty="0" smtClean="0"/>
              <a:t>, </a:t>
            </a:r>
            <a:r>
              <a:rPr lang="pl-PL" dirty="0" err="1" smtClean="0"/>
              <a:t>witch</a:t>
            </a:r>
            <a:r>
              <a:rPr lang="pl-PL" dirty="0" smtClean="0"/>
              <a:t> </a:t>
            </a:r>
            <a:r>
              <a:rPr lang="pl-PL" dirty="0" err="1" smtClean="0"/>
              <a:t>represents</a:t>
            </a:r>
            <a:r>
              <a:rPr lang="pl-PL" dirty="0" smtClean="0"/>
              <a:t> one of </a:t>
            </a:r>
            <a:r>
              <a:rPr lang="pl-PL" dirty="0"/>
              <a:t>the most </a:t>
            </a:r>
            <a:r>
              <a:rPr lang="pl-PL" dirty="0" err="1" smtClean="0"/>
              <a:t>significant</a:t>
            </a:r>
            <a:r>
              <a:rPr lang="pl-PL" dirty="0"/>
              <a:t> </a:t>
            </a:r>
            <a:r>
              <a:rPr lang="pl-PL" dirty="0" err="1" smtClean="0"/>
              <a:t>places</a:t>
            </a:r>
            <a:r>
              <a:rPr lang="pl-PL" dirty="0" smtClean="0"/>
              <a:t> of </a:t>
            </a:r>
            <a:r>
              <a:rPr lang="pl-PL" dirty="0" err="1" smtClean="0"/>
              <a:t>protecting</a:t>
            </a:r>
            <a:r>
              <a:rPr lang="pl-PL" dirty="0" smtClean="0"/>
              <a:t> </a:t>
            </a:r>
            <a:r>
              <a:rPr lang="pl-PL" dirty="0" err="1" smtClean="0"/>
              <a:t>nature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the </a:t>
            </a:r>
            <a:r>
              <a:rPr lang="pl-PL" dirty="0" err="1" smtClean="0"/>
              <a:t>area</a:t>
            </a:r>
            <a:r>
              <a:rPr lang="pl-PL" dirty="0" smtClean="0"/>
              <a:t> of the </a:t>
            </a:r>
            <a:r>
              <a:rPr lang="pl-PL" dirty="0" err="1" smtClean="0"/>
              <a:t>forest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600" dirty="0" smtClean="0"/>
              <a:t>EUROPEAN BISON</a:t>
            </a:r>
            <a:endParaRPr lang="pl-PL" sz="6600" dirty="0"/>
          </a:p>
        </p:txBody>
      </p:sp>
      <p:pic>
        <p:nvPicPr>
          <p:cNvPr id="1026" name="Picture 2" descr="http://www.modnykrakow.pl/podroze/wp-content/uploads/2012/01/zycie-zub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69" y="3602225"/>
            <a:ext cx="3779948" cy="2735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wp.pl/a/f/jpeg/18066/zubry_45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36" y="3542012"/>
            <a:ext cx="4039838" cy="2791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597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the </a:t>
            </a:r>
            <a:r>
              <a:rPr lang="pl-PL" dirty="0" err="1" smtClean="0"/>
              <a:t>oldest</a:t>
            </a:r>
            <a:r>
              <a:rPr lang="pl-PL" dirty="0" smtClean="0"/>
              <a:t> </a:t>
            </a:r>
            <a:r>
              <a:rPr lang="pl-PL" dirty="0" err="1" smtClean="0"/>
              <a:t>reserve</a:t>
            </a:r>
            <a:r>
              <a:rPr lang="pl-PL" dirty="0" smtClean="0"/>
              <a:t> in the Niepołomice </a:t>
            </a:r>
            <a:r>
              <a:rPr lang="pl-PL" dirty="0" err="1" smtClean="0"/>
              <a:t>Forest</a:t>
            </a:r>
            <a:r>
              <a:rPr lang="pl-PL" dirty="0" smtClean="0"/>
              <a:t>. It was </a:t>
            </a:r>
            <a:r>
              <a:rPr lang="pl-PL" dirty="0" err="1" smtClean="0"/>
              <a:t>created</a:t>
            </a:r>
            <a:r>
              <a:rPr lang="pl-PL" dirty="0" smtClean="0"/>
              <a:t> with the </a:t>
            </a:r>
            <a:r>
              <a:rPr lang="pl-PL" dirty="0" err="1" smtClean="0"/>
              <a:t>thought</a:t>
            </a:r>
            <a:r>
              <a:rPr lang="pl-PL" dirty="0" smtClean="0"/>
              <a:t> of </a:t>
            </a:r>
            <a:r>
              <a:rPr lang="pl-PL" dirty="0" err="1" smtClean="0"/>
              <a:t>protecting</a:t>
            </a:r>
            <a:r>
              <a:rPr lang="pl-PL" dirty="0" smtClean="0"/>
              <a:t> </a:t>
            </a:r>
            <a:r>
              <a:rPr lang="pl-PL" dirty="0" err="1" smtClean="0"/>
              <a:t>rare</a:t>
            </a:r>
            <a:r>
              <a:rPr lang="pl-PL" dirty="0" smtClean="0"/>
              <a:t> </a:t>
            </a:r>
            <a:r>
              <a:rPr lang="pl-PL" dirty="0" err="1" smtClean="0"/>
              <a:t>tristand</a:t>
            </a:r>
            <a:r>
              <a:rPr lang="pl-PL" dirty="0" smtClean="0"/>
              <a:t>, In </a:t>
            </a:r>
            <a:r>
              <a:rPr lang="pl-PL" dirty="0" err="1" smtClean="0"/>
              <a:t>his</a:t>
            </a:r>
            <a:r>
              <a:rPr lang="pl-PL" dirty="0" smtClean="0"/>
              <a:t> </a:t>
            </a:r>
            <a:r>
              <a:rPr lang="pl-PL" dirty="0" err="1" smtClean="0"/>
              <a:t>reserve</a:t>
            </a:r>
            <a:r>
              <a:rPr lang="pl-PL" dirty="0" smtClean="0"/>
              <a:t>, we </a:t>
            </a:r>
            <a:r>
              <a:rPr lang="pl-PL" dirty="0" err="1" smtClean="0"/>
              <a:t>can</a:t>
            </a:r>
            <a:r>
              <a:rPr lang="pl-PL" dirty="0"/>
              <a:t> </a:t>
            </a:r>
            <a:r>
              <a:rPr lang="pl-PL" dirty="0" err="1" smtClean="0"/>
              <a:t>see</a:t>
            </a:r>
            <a:r>
              <a:rPr lang="pl-PL" dirty="0"/>
              <a:t> </a:t>
            </a:r>
            <a:r>
              <a:rPr lang="pl-PL" dirty="0" err="1" smtClean="0"/>
              <a:t>trees</a:t>
            </a:r>
            <a:r>
              <a:rPr lang="pl-PL" dirty="0" smtClean="0"/>
              <a:t> </a:t>
            </a:r>
            <a:r>
              <a:rPr lang="pl-PL" dirty="0" err="1" smtClean="0"/>
              <a:t>such</a:t>
            </a:r>
            <a:r>
              <a:rPr lang="pl-PL" dirty="0" smtClean="0"/>
              <a:t> as </a:t>
            </a:r>
            <a:r>
              <a:rPr lang="pl-PL" dirty="0" err="1" smtClean="0"/>
              <a:t>hornbeam</a:t>
            </a:r>
            <a:r>
              <a:rPr lang="pl-PL" dirty="0" smtClean="0"/>
              <a:t> and </a:t>
            </a:r>
            <a:r>
              <a:rPr lang="pl-PL" dirty="0" err="1" smtClean="0"/>
              <a:t>alder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LIPÓWKA RESERVE</a:t>
            </a:r>
            <a:endParaRPr lang="pl-PL" dirty="0"/>
          </a:p>
        </p:txBody>
      </p:sp>
      <p:pic>
        <p:nvPicPr>
          <p:cNvPr id="2050" name="Picture 2" descr="http://static.panoramio.com/photos/large/161537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6" y="3429000"/>
            <a:ext cx="4248472" cy="2766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-TooyTuMmnhM/Vh6eDqcqlYI/AAAAAAAAFIc/CaksG-fAtsw/s1600/PA1187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596" y="3429000"/>
            <a:ext cx="4043884" cy="2770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3073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the </a:t>
            </a:r>
            <a:r>
              <a:rPr lang="pl-PL" dirty="0" err="1" smtClean="0"/>
              <a:t>trict</a:t>
            </a:r>
            <a:r>
              <a:rPr lang="pl-PL" dirty="0" smtClean="0"/>
              <a:t> </a:t>
            </a:r>
            <a:r>
              <a:rPr lang="pl-PL" dirty="0" err="1" smtClean="0"/>
              <a:t>reserve</a:t>
            </a:r>
            <a:r>
              <a:rPr lang="pl-PL" dirty="0" smtClean="0"/>
              <a:t> </a:t>
            </a:r>
            <a:r>
              <a:rPr lang="pl-PL" dirty="0" err="1" smtClean="0"/>
              <a:t>theat</a:t>
            </a:r>
            <a:r>
              <a:rPr lang="pl-PL" dirty="0" smtClean="0"/>
              <a:t> </a:t>
            </a: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pl-PL" dirty="0" err="1" smtClean="0"/>
              <a:t>been</a:t>
            </a:r>
            <a:r>
              <a:rPr lang="pl-PL" dirty="0" smtClean="0"/>
              <a:t> </a:t>
            </a:r>
            <a:r>
              <a:rPr lang="pl-PL" dirty="0" err="1" smtClean="0"/>
              <a:t>bulit</a:t>
            </a:r>
            <a:r>
              <a:rPr lang="pl-PL" dirty="0" smtClean="0"/>
              <a:t> to </a:t>
            </a:r>
            <a:r>
              <a:rPr lang="pl-PL" dirty="0" err="1" smtClean="0"/>
              <a:t>protect</a:t>
            </a:r>
            <a:r>
              <a:rPr lang="pl-PL" dirty="0" smtClean="0"/>
              <a:t> </a:t>
            </a:r>
            <a:r>
              <a:rPr lang="pl-PL" dirty="0" err="1" smtClean="0"/>
              <a:t>numerous</a:t>
            </a:r>
            <a:r>
              <a:rPr lang="pl-PL" dirty="0" smtClean="0"/>
              <a:t> </a:t>
            </a:r>
            <a:r>
              <a:rPr lang="pl-PL" dirty="0" err="1" smtClean="0"/>
              <a:t>uncommon</a:t>
            </a:r>
            <a:r>
              <a:rPr lang="pl-PL" dirty="0" smtClean="0"/>
              <a:t> </a:t>
            </a:r>
            <a:r>
              <a:rPr lang="pl-PL" dirty="0" err="1" smtClean="0"/>
              <a:t>flowers</a:t>
            </a:r>
            <a:r>
              <a:rPr lang="pl-PL" dirty="0" smtClean="0"/>
              <a:t>, </a:t>
            </a:r>
            <a:r>
              <a:rPr lang="pl-PL" dirty="0" err="1" smtClean="0"/>
              <a:t>mushrooms</a:t>
            </a:r>
            <a:r>
              <a:rPr lang="pl-PL" dirty="0" smtClean="0"/>
              <a:t> </a:t>
            </a:r>
            <a:r>
              <a:rPr lang="pl-PL" dirty="0"/>
              <a:t>and </a:t>
            </a:r>
            <a:r>
              <a:rPr lang="pl-PL" dirty="0" err="1" smtClean="0"/>
              <a:t>lichen</a:t>
            </a:r>
            <a:r>
              <a:rPr lang="pl-PL" dirty="0" smtClean="0"/>
              <a:t>. The most </a:t>
            </a:r>
            <a:r>
              <a:rPr lang="pl-PL" dirty="0" err="1" smtClean="0"/>
              <a:t>important</a:t>
            </a:r>
            <a:r>
              <a:rPr lang="pl-PL" dirty="0" smtClean="0"/>
              <a:t> plant in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reserve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dirty="0" err="1" smtClean="0"/>
              <a:t>fern</a:t>
            </a:r>
            <a:r>
              <a:rPr lang="pl-PL" dirty="0" smtClean="0"/>
              <a:t> </a:t>
            </a:r>
            <a:r>
              <a:rPr lang="pl-PL" dirty="0" err="1" smtClean="0"/>
              <a:t>named</a:t>
            </a:r>
            <a:r>
              <a:rPr lang="pl-PL" dirty="0" smtClean="0"/>
              <a:t> długosz królewski.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DŁUGOSZ KRÓLEWSKI</a:t>
            </a:r>
            <a:endParaRPr lang="pl-PL" dirty="0"/>
          </a:p>
        </p:txBody>
      </p:sp>
      <p:pic>
        <p:nvPicPr>
          <p:cNvPr id="3074" name="Picture 2" descr="https://upload.wikimedia.org/wikipedia/commons/7/7a/OsmundaRegali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7" y="3284984"/>
            <a:ext cx="4176464" cy="2775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wojamalopolska.pl/thumb/phpThumb.php?src=/img/c62f1f43dd726d76.jpg&amp;h=170&amp;h=700&amp;f=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3672408" cy="2847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6591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It </a:t>
            </a:r>
            <a:r>
              <a:rPr lang="pl-PL" dirty="0" err="1" smtClean="0"/>
              <a:t>is</a:t>
            </a:r>
            <a:r>
              <a:rPr lang="pl-PL" dirty="0" smtClean="0"/>
              <a:t> the </a:t>
            </a:r>
            <a:r>
              <a:rPr lang="pl-PL" dirty="0" err="1" smtClean="0"/>
              <a:t>smallest</a:t>
            </a:r>
            <a:r>
              <a:rPr lang="pl-PL" dirty="0" smtClean="0"/>
              <a:t> </a:t>
            </a:r>
            <a:r>
              <a:rPr lang="pl-PL" dirty="0" err="1" smtClean="0"/>
              <a:t>reserve</a:t>
            </a:r>
            <a:r>
              <a:rPr lang="pl-PL" dirty="0" smtClean="0"/>
              <a:t> in </a:t>
            </a:r>
            <a:r>
              <a:rPr lang="pl-PL" dirty="0" err="1" smtClean="0"/>
              <a:t>Niepolomice</a:t>
            </a:r>
            <a:r>
              <a:rPr lang="pl-PL" dirty="0" smtClean="0"/>
              <a:t> </a:t>
            </a:r>
            <a:r>
              <a:rPr lang="pl-PL" dirty="0" err="1" smtClean="0"/>
              <a:t>Forest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covers</a:t>
            </a:r>
            <a:r>
              <a:rPr lang="pl-PL" dirty="0" smtClean="0"/>
              <a:t> 3,5ha. </a:t>
            </a:r>
            <a:r>
              <a:rPr lang="pl-PL" dirty="0"/>
              <a:t>I</a:t>
            </a:r>
            <a:r>
              <a:rPr lang="pl-PL" dirty="0" smtClean="0"/>
              <a:t>t </a:t>
            </a:r>
            <a:r>
              <a:rPr lang="pl-PL" dirty="0" err="1" smtClean="0"/>
              <a:t>protects</a:t>
            </a:r>
            <a:r>
              <a:rPr lang="pl-PL" dirty="0" smtClean="0"/>
              <a:t> </a:t>
            </a:r>
            <a:r>
              <a:rPr lang="pl-PL" dirty="0" err="1" smtClean="0"/>
              <a:t>animals</a:t>
            </a:r>
            <a:r>
              <a:rPr lang="pl-PL" dirty="0" smtClean="0"/>
              <a:t> </a:t>
            </a:r>
            <a:r>
              <a:rPr lang="pl-PL" dirty="0"/>
              <a:t>of Vistula </a:t>
            </a:r>
            <a:r>
              <a:rPr lang="pl-PL" dirty="0" err="1" smtClean="0"/>
              <a:t>oxbow</a:t>
            </a:r>
            <a:r>
              <a:rPr lang="pl-PL" dirty="0" smtClean="0"/>
              <a:t> </a:t>
            </a:r>
            <a:r>
              <a:rPr lang="pl-PL" dirty="0" err="1" smtClean="0"/>
              <a:t>such</a:t>
            </a:r>
            <a:r>
              <a:rPr lang="pl-PL" dirty="0" smtClean="0"/>
              <a:t> as: </a:t>
            </a:r>
            <a:r>
              <a:rPr lang="pl-PL" dirty="0" err="1" smtClean="0"/>
              <a:t>lowland</a:t>
            </a:r>
            <a:r>
              <a:rPr lang="pl-PL" dirty="0"/>
              <a:t> </a:t>
            </a:r>
            <a:r>
              <a:rPr lang="pl-PL" dirty="0" err="1" smtClean="0"/>
              <a:t>bombin</a:t>
            </a:r>
            <a:r>
              <a:rPr lang="pl-PL" dirty="0"/>
              <a:t>, </a:t>
            </a:r>
            <a:r>
              <a:rPr lang="pl-PL" dirty="0" err="1"/>
              <a:t>crested</a:t>
            </a:r>
            <a:r>
              <a:rPr lang="pl-PL" dirty="0"/>
              <a:t> </a:t>
            </a:r>
            <a:r>
              <a:rPr lang="pl-PL" dirty="0" err="1" smtClean="0"/>
              <a:t>newt</a:t>
            </a:r>
            <a:r>
              <a:rPr lang="pl-PL" dirty="0" smtClean="0"/>
              <a:t>, </a:t>
            </a:r>
            <a:r>
              <a:rPr lang="pl-PL" dirty="0" err="1" smtClean="0"/>
              <a:t>black</a:t>
            </a:r>
            <a:r>
              <a:rPr lang="pl-PL" dirty="0" smtClean="0"/>
              <a:t> </a:t>
            </a:r>
            <a:r>
              <a:rPr lang="pl-PL" dirty="0" err="1" smtClean="0"/>
              <a:t>woodpecker</a:t>
            </a:r>
            <a:r>
              <a:rPr lang="pl-PL" dirty="0"/>
              <a:t>, </a:t>
            </a:r>
            <a:r>
              <a:rPr lang="pl-PL" dirty="0" err="1"/>
              <a:t>corn</a:t>
            </a:r>
            <a:r>
              <a:rPr lang="pl-PL" dirty="0"/>
              <a:t> </a:t>
            </a:r>
            <a:r>
              <a:rPr lang="pl-PL" dirty="0" err="1" smtClean="0"/>
              <a:t>crake</a:t>
            </a:r>
            <a:r>
              <a:rPr lang="pl-PL" dirty="0" smtClean="0"/>
              <a:t>, </a:t>
            </a:r>
            <a:r>
              <a:rPr lang="pl-PL" dirty="0" err="1" smtClean="0"/>
              <a:t>ural</a:t>
            </a:r>
            <a:r>
              <a:rPr lang="pl-PL" dirty="0" smtClean="0"/>
              <a:t> </a:t>
            </a:r>
            <a:r>
              <a:rPr lang="pl-PL" dirty="0" err="1" smtClean="0"/>
              <a:t>owl</a:t>
            </a:r>
            <a:r>
              <a:rPr lang="pl-PL" dirty="0" smtClean="0"/>
              <a:t>. 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CIRCLE RESERVE</a:t>
            </a:r>
            <a:endParaRPr lang="pl-PL" dirty="0"/>
          </a:p>
        </p:txBody>
      </p:sp>
      <p:pic>
        <p:nvPicPr>
          <p:cNvPr id="4098" name="Picture 2" descr="http://amphibianrescue.org/amphibianwordpress/wp-content/uploads/2011/07/Giacomo-Radi-Bombina-pachypus-ARKi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1" y="2924944"/>
            <a:ext cx="3096344" cy="2056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ppliedecology.co.uk/WP/wp-content/uploads/2011/12/gcn_awesome-300x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53851"/>
            <a:ext cx="2857500" cy="1895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nimaliaz-life.com/data_images/black-woodpecker/black-woodpecke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25979"/>
            <a:ext cx="1391175" cy="2087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birdwatchireland.ie/Portals/0/speciesprofiles_large/Corncrake%2016%20(John%20Carey)_l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08" y="5144591"/>
            <a:ext cx="1451758" cy="1439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s.ngm.com/2012/06/ural-owls/img/ural-owl-wingspan-6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169" y="5138750"/>
            <a:ext cx="1944216" cy="1292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2121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Siat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Siat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Siat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146</TotalTime>
  <Words>301</Words>
  <Application>Microsoft Office PowerPoint</Application>
  <PresentationFormat>Pokaz na ekranie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Siatka</vt:lpstr>
      <vt:lpstr>Niepołomice Forest</vt:lpstr>
      <vt:lpstr>Location</vt:lpstr>
      <vt:lpstr>Features of area</vt:lpstr>
      <vt:lpstr>FLORA</vt:lpstr>
      <vt:lpstr>FAUNA</vt:lpstr>
      <vt:lpstr>EUROPEAN BISON</vt:lpstr>
      <vt:lpstr>LIPÓWKA RESERVE</vt:lpstr>
      <vt:lpstr>DŁUGOSZ KRÓLEWSKI</vt:lpstr>
      <vt:lpstr>CIRCLE RESERVE</vt:lpstr>
      <vt:lpstr>THANKS FOR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Niepołomice Forest</dc:title>
  <dc:creator>Admin</dc:creator>
  <cp:lastModifiedBy>Admin</cp:lastModifiedBy>
  <cp:revision>16</cp:revision>
  <dcterms:created xsi:type="dcterms:W3CDTF">2016-04-19T17:35:31Z</dcterms:created>
  <dcterms:modified xsi:type="dcterms:W3CDTF">2016-04-22T18:15:31Z</dcterms:modified>
</cp:coreProperties>
</file>