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9" r:id="rId4"/>
    <p:sldId id="260" r:id="rId5"/>
    <p:sldId id="261" r:id="rId6"/>
    <p:sldId id="263" r:id="rId7"/>
    <p:sldId id="262" r:id="rId8"/>
    <p:sldId id="273" r:id="rId9"/>
    <p:sldId id="274" r:id="rId10"/>
    <p:sldId id="275" r:id="rId11"/>
    <p:sldId id="264" r:id="rId12"/>
    <p:sldId id="266" r:id="rId13"/>
    <p:sldId id="276" r:id="rId14"/>
    <p:sldId id="277" r:id="rId15"/>
    <p:sldId id="278" r:id="rId16"/>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085" autoAdjust="0"/>
    <p:restoredTop sz="94660"/>
  </p:normalViewPr>
  <p:slideViewPr>
    <p:cSldViewPr>
      <p:cViewPr>
        <p:scale>
          <a:sx n="80" d="100"/>
          <a:sy n="80" d="100"/>
        </p:scale>
        <p:origin x="-1014" y="2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lvl1pPr>
              <a:defRPr/>
            </a:lvl1pPr>
          </a:lstStyle>
          <a:p>
            <a:pPr>
              <a:defRPr/>
            </a:pPr>
            <a:fld id="{E300CF67-10ED-4525-AA40-FA451F1A1C0B}" type="datetimeFigureOut">
              <a:rPr lang="pl-PL"/>
              <a:pPr>
                <a:defRPr/>
              </a:pPr>
              <a:t>2016-04-22</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FDC31BF1-6F5D-4857-9AD1-A57598E78661}" type="slidenum">
              <a:rPr lang="pl-PL"/>
              <a:pPr>
                <a:defRPr/>
              </a:pPr>
              <a:t>‹#›</a:t>
            </a:fld>
            <a:endParaRPr lang="pl-PL"/>
          </a:p>
        </p:txBody>
      </p:sp>
    </p:spTree>
  </p:cSld>
  <p:clrMapOvr>
    <a:masterClrMapping/>
  </p:clrMapOvr>
  <p:transition spd="med">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E9AA62EB-28F8-42DC-8ADB-98BDF817CB8C}" type="datetimeFigureOut">
              <a:rPr lang="pl-PL"/>
              <a:pPr>
                <a:defRPr/>
              </a:pPr>
              <a:t>2016-04-22</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6F6E3D96-4B12-4FED-B8D0-7601E925AAB4}" type="slidenum">
              <a:rPr lang="pl-PL"/>
              <a:pPr>
                <a:defRPr/>
              </a:pPr>
              <a:t>‹#›</a:t>
            </a:fld>
            <a:endParaRPr lang="pl-PL"/>
          </a:p>
        </p:txBody>
      </p:sp>
    </p:spTree>
  </p:cSld>
  <p:clrMapOvr>
    <a:masterClrMapping/>
  </p:clrMapOvr>
  <p:transition spd="med">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C0B1D939-81A4-428D-9E4D-48E1DC1B4930}" type="datetimeFigureOut">
              <a:rPr lang="pl-PL"/>
              <a:pPr>
                <a:defRPr/>
              </a:pPr>
              <a:t>2016-04-22</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FBC9970E-E387-4991-A14D-3E167C26727F}" type="slidenum">
              <a:rPr lang="pl-PL"/>
              <a:pPr>
                <a:defRPr/>
              </a:pPr>
              <a:t>‹#›</a:t>
            </a:fld>
            <a:endParaRPr lang="pl-PL"/>
          </a:p>
        </p:txBody>
      </p:sp>
    </p:spTree>
  </p:cSld>
  <p:clrMapOvr>
    <a:masterClrMapping/>
  </p:clrMapOvr>
  <p:transition spd="med">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lvl1pPr>
              <a:defRPr/>
            </a:lvl1pPr>
          </a:lstStyle>
          <a:p>
            <a:pPr>
              <a:defRPr/>
            </a:pPr>
            <a:fld id="{8AF2DFF6-8726-470A-B608-C35C19C0674D}" type="datetimeFigureOut">
              <a:rPr lang="pl-PL"/>
              <a:pPr>
                <a:defRPr/>
              </a:pPr>
              <a:t>2016-04-22</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B6EBD299-0E81-451D-A8EB-6E62613A6DEF}" type="slidenum">
              <a:rPr lang="pl-PL"/>
              <a:pPr>
                <a:defRPr/>
              </a:pPr>
              <a:t>‹#›</a:t>
            </a:fld>
            <a:endParaRPr lang="pl-PL"/>
          </a:p>
        </p:txBody>
      </p:sp>
    </p:spTree>
  </p:cSld>
  <p:clrMapOvr>
    <a:masterClrMapping/>
  </p:clrMapOvr>
  <p:transition spd="med">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F4EDC935-2B70-4154-A3D7-D51231EDC75A}" type="datetimeFigureOut">
              <a:rPr lang="pl-PL"/>
              <a:pPr>
                <a:defRPr/>
              </a:pPr>
              <a:t>2016-04-22</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E916B0A2-64ED-46E0-9BE5-CE6BFEEB6062}" type="slidenum">
              <a:rPr lang="pl-PL"/>
              <a:pPr>
                <a:defRPr/>
              </a:pPr>
              <a:t>‹#›</a:t>
            </a:fld>
            <a:endParaRPr lang="pl-PL"/>
          </a:p>
        </p:txBody>
      </p:sp>
    </p:spTree>
  </p:cSld>
  <p:clrMapOvr>
    <a:masterClrMapping/>
  </p:clrMapOvr>
  <p:transition spd="med">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3"/>
          <p:cNvSpPr>
            <a:spLocks noGrp="1"/>
          </p:cNvSpPr>
          <p:nvPr>
            <p:ph type="dt" sz="half" idx="10"/>
          </p:nvPr>
        </p:nvSpPr>
        <p:spPr/>
        <p:txBody>
          <a:bodyPr/>
          <a:lstStyle>
            <a:lvl1pPr>
              <a:defRPr/>
            </a:lvl1pPr>
          </a:lstStyle>
          <a:p>
            <a:pPr>
              <a:defRPr/>
            </a:pPr>
            <a:fld id="{A86DCFC6-7740-4164-B3D3-8AF7165204DC}" type="datetimeFigureOut">
              <a:rPr lang="pl-PL"/>
              <a:pPr>
                <a:defRPr/>
              </a:pPr>
              <a:t>2016-04-22</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30CBEA99-829B-411B-8B44-C696B6C17916}" type="slidenum">
              <a:rPr lang="pl-PL"/>
              <a:pPr>
                <a:defRPr/>
              </a:pPr>
              <a:t>‹#›</a:t>
            </a:fld>
            <a:endParaRPr lang="pl-PL"/>
          </a:p>
        </p:txBody>
      </p:sp>
    </p:spTree>
  </p:cSld>
  <p:clrMapOvr>
    <a:masterClrMapping/>
  </p:clrMapOvr>
  <p:transition spd="med">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3"/>
          <p:cNvSpPr>
            <a:spLocks noGrp="1"/>
          </p:cNvSpPr>
          <p:nvPr>
            <p:ph type="dt" sz="half" idx="10"/>
          </p:nvPr>
        </p:nvSpPr>
        <p:spPr/>
        <p:txBody>
          <a:bodyPr/>
          <a:lstStyle>
            <a:lvl1pPr>
              <a:defRPr/>
            </a:lvl1pPr>
          </a:lstStyle>
          <a:p>
            <a:pPr>
              <a:defRPr/>
            </a:pPr>
            <a:fld id="{EBC61335-D390-4763-A407-B6823AEE9BAE}" type="datetimeFigureOut">
              <a:rPr lang="pl-PL"/>
              <a:pPr>
                <a:defRPr/>
              </a:pPr>
              <a:t>2016-04-22</a:t>
            </a:fld>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05E30EA1-FAF5-4714-8B6E-B91261097604}" type="slidenum">
              <a:rPr lang="pl-PL"/>
              <a:pPr>
                <a:defRPr/>
              </a:pPr>
              <a:t>‹#›</a:t>
            </a:fld>
            <a:endParaRPr lang="pl-PL"/>
          </a:p>
        </p:txBody>
      </p:sp>
    </p:spTree>
  </p:cSld>
  <p:clrMapOvr>
    <a:masterClrMapping/>
  </p:clrMapOvr>
  <p:transition spd="med">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3"/>
          <p:cNvSpPr>
            <a:spLocks noGrp="1"/>
          </p:cNvSpPr>
          <p:nvPr>
            <p:ph type="dt" sz="half" idx="10"/>
          </p:nvPr>
        </p:nvSpPr>
        <p:spPr/>
        <p:txBody>
          <a:bodyPr/>
          <a:lstStyle>
            <a:lvl1pPr>
              <a:defRPr/>
            </a:lvl1pPr>
          </a:lstStyle>
          <a:p>
            <a:pPr>
              <a:defRPr/>
            </a:pPr>
            <a:fld id="{ED47E8E6-02FE-42B6-81C0-B1441D6202ED}" type="datetimeFigureOut">
              <a:rPr lang="pl-PL"/>
              <a:pPr>
                <a:defRPr/>
              </a:pPr>
              <a:t>2016-04-22</a:t>
            </a:fld>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pPr>
              <a:defRPr/>
            </a:pPr>
            <a:fld id="{52D8BBA7-8BD7-46C1-B8D0-903080603F49}" type="slidenum">
              <a:rPr lang="pl-PL"/>
              <a:pPr>
                <a:defRPr/>
              </a:pPr>
              <a:t>‹#›</a:t>
            </a:fld>
            <a:endParaRPr lang="pl-PL"/>
          </a:p>
        </p:txBody>
      </p:sp>
    </p:spTree>
  </p:cSld>
  <p:clrMapOvr>
    <a:masterClrMapping/>
  </p:clrMapOvr>
  <p:transition spd="med">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55B4758A-4202-4B1D-AE22-D1470FE0041A}" type="datetimeFigureOut">
              <a:rPr lang="pl-PL"/>
              <a:pPr>
                <a:defRPr/>
              </a:pPr>
              <a:t>2016-04-22</a:t>
            </a:fld>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F786A2E5-DFA7-4E90-8204-2123013246E2}" type="slidenum">
              <a:rPr lang="pl-PL"/>
              <a:pPr>
                <a:defRPr/>
              </a:pPr>
              <a:t>‹#›</a:t>
            </a:fld>
            <a:endParaRPr lang="pl-PL"/>
          </a:p>
        </p:txBody>
      </p:sp>
    </p:spTree>
  </p:cSld>
  <p:clrMapOvr>
    <a:masterClrMapping/>
  </p:clrMapOvr>
  <p:transition spd="med">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EF2030F4-2064-4ADB-BB2C-42AC8725A58C}" type="datetimeFigureOut">
              <a:rPr lang="pl-PL"/>
              <a:pPr>
                <a:defRPr/>
              </a:pPr>
              <a:t>2016-04-22</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FFF8FDAF-AD07-4890-989F-8447B170E8AF}" type="slidenum">
              <a:rPr lang="pl-PL"/>
              <a:pPr>
                <a:defRPr/>
              </a:pPr>
              <a:t>‹#›</a:t>
            </a:fld>
            <a:endParaRPr lang="pl-PL"/>
          </a:p>
        </p:txBody>
      </p:sp>
    </p:spTree>
  </p:cSld>
  <p:clrMapOvr>
    <a:masterClrMapping/>
  </p:clrMapOvr>
  <p:transition spd="med">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61F44DF2-F2F5-4D02-B1B4-C42FA6741801}" type="datetimeFigureOut">
              <a:rPr lang="pl-PL"/>
              <a:pPr>
                <a:defRPr/>
              </a:pPr>
              <a:t>2016-04-22</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A013ED70-D889-4A39-A286-9D023C75D1B5}" type="slidenum">
              <a:rPr lang="pl-PL"/>
              <a:pPr>
                <a:defRPr/>
              </a:pPr>
              <a:t>‹#›</a:t>
            </a:fld>
            <a:endParaRPr lang="pl-PL"/>
          </a:p>
        </p:txBody>
      </p:sp>
    </p:spTree>
  </p:cSld>
  <p:clrMapOvr>
    <a:masterClrMapping/>
  </p:clrMapOvr>
  <p:transition spd="med">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smtClean="0"/>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9D3ACAB-3DE3-4381-ADC4-49A5893C60B8}" type="datetimeFigureOut">
              <a:rPr lang="pl-PL"/>
              <a:pPr>
                <a:defRPr/>
              </a:pPr>
              <a:t>2016-04-22</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C5372F5-23E2-4EFC-BF43-D6C5FD1856ED}"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dir="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611188" y="4221163"/>
            <a:ext cx="6400800" cy="1752600"/>
          </a:xfrm>
        </p:spPr>
        <p:txBody>
          <a:bodyPr/>
          <a:lstStyle/>
          <a:p>
            <a:pPr eaLnBrk="1" hangingPunct="1"/>
            <a:r>
              <a:rPr lang="pl-PL" sz="4800" dirty="0" smtClean="0">
                <a:solidFill>
                  <a:srgbClr val="99FF99"/>
                </a:solidFill>
                <a:latin typeface="Batang" pitchFamily="18" charset="-127"/>
                <a:ea typeface="Batang" pitchFamily="18" charset="-127"/>
              </a:rPr>
              <a:t/>
            </a:r>
            <a:br>
              <a:rPr lang="pl-PL" sz="4800" dirty="0" smtClean="0">
                <a:solidFill>
                  <a:srgbClr val="99FF99"/>
                </a:solidFill>
                <a:latin typeface="Batang" pitchFamily="18" charset="-127"/>
                <a:ea typeface="Batang" pitchFamily="18" charset="-127"/>
              </a:rPr>
            </a:br>
            <a:r>
              <a:rPr lang="pl-PL" sz="4800" dirty="0" err="1" smtClean="0">
                <a:solidFill>
                  <a:schemeClr val="bg2"/>
                </a:solidFill>
                <a:latin typeface="Batang" pitchFamily="18" charset="-127"/>
                <a:ea typeface="Batang" pitchFamily="18" charset="-127"/>
              </a:rPr>
              <a:t>Threats</a:t>
            </a:r>
            <a:endParaRPr lang="pl-PL" sz="4800" dirty="0" smtClean="0">
              <a:solidFill>
                <a:schemeClr val="bg2"/>
              </a:solidFill>
              <a:latin typeface="Batang" pitchFamily="18" charset="-127"/>
              <a:ea typeface="Batang" pitchFamily="18" charset="-127"/>
            </a:endParaRPr>
          </a:p>
        </p:txBody>
      </p:sp>
      <p:sp>
        <p:nvSpPr>
          <p:cNvPr id="6" name="Prostokąt 5"/>
          <p:cNvSpPr/>
          <p:nvPr/>
        </p:nvSpPr>
        <p:spPr>
          <a:xfrm rot="310940">
            <a:off x="47112" y="1250013"/>
            <a:ext cx="9217458" cy="1460290"/>
          </a:xfrm>
          <a:prstGeom prst="rect">
            <a:avLst/>
          </a:prstGeom>
          <a:gradFill flip="none" rotWithShape="1">
            <a:gsLst>
              <a:gs pos="87000">
                <a:schemeClr val="dk1">
                  <a:tint val="40000"/>
                  <a:satMod val="350000"/>
                  <a:alpha val="0"/>
                </a:schemeClr>
              </a:gs>
              <a:gs pos="40000">
                <a:schemeClr val="dk1">
                  <a:tint val="45000"/>
                  <a:shade val="99000"/>
                  <a:satMod val="350000"/>
                </a:schemeClr>
              </a:gs>
              <a:gs pos="100000">
                <a:schemeClr val="dk1">
                  <a:shade val="20000"/>
                  <a:satMod val="255000"/>
                </a:schemeClr>
              </a:gs>
            </a:gsLst>
            <a:path path="shape">
              <a:fillToRect l="50000" t="50000" r="50000" b="50000"/>
            </a:path>
            <a:tileRect/>
          </a:gradFill>
          <a:ln>
            <a:solidFill>
              <a:schemeClr val="tx1"/>
            </a:solidFill>
          </a:ln>
          <a:effectLst>
            <a:outerShdw blurRad="50800" dist="38100" dir="16200000"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solidFill>
                  <a:schemeClr val="bg2"/>
                </a:solidFill>
                <a:effectLst>
                  <a:reflection blurRad="6350" stA="55000" endA="300" endPos="45500" dir="5400000" sy="-100000" algn="bl" rotWithShape="0"/>
                </a:effectLst>
                <a:latin typeface="Batang" pitchFamily="18" charset="-127"/>
                <a:ea typeface="Batang" pitchFamily="18" charset="-127"/>
              </a:rPr>
              <a:t>Forests in Poland and Europe. Characteristics and management</a:t>
            </a:r>
            <a:endParaRPr lang="pl-PL" sz="4000" dirty="0">
              <a:solidFill>
                <a:schemeClr val="bg2"/>
              </a:solidFill>
              <a:effectLst>
                <a:reflection blurRad="6350" stA="55000" endA="300" endPos="45500" dir="5400000" sy="-100000" algn="bl" rotWithShape="0"/>
              </a:effectLst>
              <a:latin typeface="Batang" pitchFamily="18" charset="-127"/>
              <a:ea typeface="Batang" pitchFamily="18" charset="-127"/>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6" presetClass="path" presetSubtype="0" accel="50000" decel="50000" fill="hold" grpId="3" nodeType="clickEffect">
                                  <p:stCondLst>
                                    <p:cond delay="0"/>
                                  </p:stCondLst>
                                  <p:childTnLst>
                                    <p:animMotion origin="layout" path="M -5.55556E-7 2.93247E-6 L -0.05503 -0.14408 " pathEditMode="relative" rAng="0" ptsTypes="AA">
                                      <p:cBhvr>
                                        <p:cTn id="17" dur="2000" fill="hold"/>
                                        <p:tgtEl>
                                          <p:spTgt spid="3">
                                            <p:txEl>
                                              <p:pRg st="0" end="0"/>
                                            </p:txEl>
                                          </p:spTgt>
                                        </p:tgtEl>
                                        <p:attrNameLst>
                                          <p:attrName>ppt_x</p:attrName>
                                          <p:attrName>ppt_y</p:attrName>
                                        </p:attrNameLst>
                                      </p:cBhvr>
                                      <p:rCtr x="-28" y="-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3"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eaLnBrk="1" hangingPunct="1"/>
            <a:r>
              <a:rPr lang="pl-PL" sz="3600" dirty="0" smtClean="0">
                <a:solidFill>
                  <a:schemeClr val="bg2"/>
                </a:solidFill>
                <a:latin typeface="Batang" pitchFamily="18" charset="-127"/>
                <a:ea typeface="Batang" pitchFamily="18" charset="-127"/>
              </a:rPr>
              <a:t>A</a:t>
            </a:r>
            <a:r>
              <a:rPr lang="en-US" sz="3600" dirty="0" err="1" smtClean="0">
                <a:solidFill>
                  <a:schemeClr val="bg2"/>
                </a:solidFill>
                <a:latin typeface="Batang" pitchFamily="18" charset="-127"/>
                <a:ea typeface="Batang" pitchFamily="18" charset="-127"/>
              </a:rPr>
              <a:t>valanche</a:t>
            </a:r>
            <a:endParaRPr lang="pl-PL" sz="3600" dirty="0" smtClean="0">
              <a:solidFill>
                <a:schemeClr val="bg2"/>
              </a:solidFill>
              <a:latin typeface="Batang" pitchFamily="18" charset="-127"/>
              <a:ea typeface="Batang" pitchFamily="18" charset="-127"/>
            </a:endParaRPr>
          </a:p>
        </p:txBody>
      </p:sp>
      <p:sp>
        <p:nvSpPr>
          <p:cNvPr id="3" name="Symbol zastępczy zawartości 2"/>
          <p:cNvSpPr>
            <a:spLocks noGrp="1"/>
          </p:cNvSpPr>
          <p:nvPr>
            <p:ph idx="1"/>
          </p:nvPr>
        </p:nvSpPr>
        <p:spPr/>
        <p:txBody>
          <a:bodyPr/>
          <a:lstStyle/>
          <a:p>
            <a:pPr algn="r" eaLnBrk="1" hangingPunct="1">
              <a:buFont typeface="Arial" charset="0"/>
              <a:buNone/>
            </a:pPr>
            <a:r>
              <a:rPr lang="pl-PL" sz="2800" dirty="0" smtClean="0">
                <a:solidFill>
                  <a:schemeClr val="bg2"/>
                </a:solidFill>
                <a:latin typeface="Batang" pitchFamily="18" charset="-127"/>
                <a:ea typeface="Batang" pitchFamily="18" charset="-127"/>
              </a:rPr>
              <a:t>S</a:t>
            </a:r>
            <a:r>
              <a:rPr lang="en-US" sz="2800" dirty="0" smtClean="0">
                <a:solidFill>
                  <a:schemeClr val="bg2"/>
                </a:solidFill>
                <a:latin typeface="Batang" pitchFamily="18" charset="-127"/>
                <a:ea typeface="Batang" pitchFamily="18" charset="-127"/>
              </a:rPr>
              <a:t>now cross forest and it causes breaking trees and very strong destroying wood </a:t>
            </a:r>
            <a:r>
              <a:rPr lang="pl-PL" sz="2800" dirty="0" smtClean="0">
                <a:solidFill>
                  <a:schemeClr val="bg2"/>
                </a:solidFill>
                <a:latin typeface="Batang" pitchFamily="18" charset="-127"/>
                <a:ea typeface="Batang" pitchFamily="18" charset="-127"/>
              </a:rPr>
              <a:t/>
            </a:r>
            <a:br>
              <a:rPr lang="pl-PL" sz="2800" dirty="0" smtClean="0">
                <a:solidFill>
                  <a:schemeClr val="bg2"/>
                </a:solidFill>
                <a:latin typeface="Batang" pitchFamily="18" charset="-127"/>
                <a:ea typeface="Batang" pitchFamily="18" charset="-127"/>
              </a:rPr>
            </a:br>
            <a:r>
              <a:rPr lang="en-US" sz="2800" dirty="0" smtClean="0">
                <a:solidFill>
                  <a:schemeClr val="bg2"/>
                </a:solidFill>
                <a:latin typeface="Batang" pitchFamily="18" charset="-127"/>
                <a:ea typeface="Batang" pitchFamily="18" charset="-127"/>
              </a:rPr>
              <a:t>which is connected with rifting and spraining </a:t>
            </a:r>
            <a:r>
              <a:rPr lang="en-US" sz="2800" dirty="0" err="1" smtClean="0">
                <a:solidFill>
                  <a:schemeClr val="bg2"/>
                </a:solidFill>
                <a:latin typeface="Batang" pitchFamily="18" charset="-127"/>
                <a:ea typeface="Batang" pitchFamily="18" charset="-127"/>
              </a:rPr>
              <a:t>fibres</a:t>
            </a:r>
            <a:r>
              <a:rPr lang="pl-PL" sz="2800" b="1" dirty="0" smtClean="0">
                <a:solidFill>
                  <a:schemeClr val="bg2"/>
                </a:solidFill>
                <a:latin typeface="Batang" pitchFamily="18" charset="-127"/>
                <a:ea typeface="Batang" pitchFamily="18" charset="-127"/>
              </a:rPr>
              <a:t>.</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0" y="188913"/>
            <a:ext cx="8229600" cy="4811712"/>
          </a:xfrm>
        </p:spPr>
        <p:txBody>
          <a:bodyPr/>
          <a:lstStyle/>
          <a:p>
            <a:pPr algn="l" eaLnBrk="1" hangingPunct="1"/>
            <a:r>
              <a:rPr lang="en-US" sz="3200" dirty="0" smtClean="0">
                <a:solidFill>
                  <a:schemeClr val="bg2"/>
                </a:solidFill>
                <a:latin typeface="Batang" pitchFamily="18" charset="-127"/>
                <a:ea typeface="Batang" pitchFamily="18" charset="-127"/>
              </a:rPr>
              <a:t>In </a:t>
            </a:r>
            <a:r>
              <a:rPr lang="en-US" sz="3200" dirty="0" err="1" smtClean="0">
                <a:solidFill>
                  <a:schemeClr val="bg2"/>
                </a:solidFill>
                <a:latin typeface="Batang" pitchFamily="18" charset="-127"/>
                <a:ea typeface="Batang" pitchFamily="18" charset="-127"/>
              </a:rPr>
              <a:t>Białowieża</a:t>
            </a:r>
            <a:r>
              <a:rPr lang="en-US" sz="3200" dirty="0" smtClean="0">
                <a:solidFill>
                  <a:schemeClr val="bg2"/>
                </a:solidFill>
                <a:latin typeface="Batang" pitchFamily="18" charset="-127"/>
                <a:ea typeface="Batang" pitchFamily="18" charset="-127"/>
              </a:rPr>
              <a:t> National Park woodworms are taking control of our pure, coniferous forest. They could infect whole forest. It would loss </a:t>
            </a:r>
            <a:r>
              <a:rPr lang="pl-PL" sz="3200" dirty="0" smtClean="0">
                <a:solidFill>
                  <a:schemeClr val="bg2"/>
                </a:solidFill>
                <a:latin typeface="Batang" pitchFamily="18" charset="-127"/>
                <a:ea typeface="Batang" pitchFamily="18" charset="-127"/>
              </a:rPr>
              <a:t/>
            </a:r>
            <a:br>
              <a:rPr lang="pl-PL" sz="3200" dirty="0" smtClean="0">
                <a:solidFill>
                  <a:schemeClr val="bg2"/>
                </a:solidFill>
                <a:latin typeface="Batang" pitchFamily="18" charset="-127"/>
                <a:ea typeface="Batang" pitchFamily="18" charset="-127"/>
              </a:rPr>
            </a:br>
            <a:r>
              <a:rPr lang="en-US" sz="3200" dirty="0" err="1" smtClean="0">
                <a:solidFill>
                  <a:schemeClr val="bg2"/>
                </a:solidFill>
                <a:latin typeface="Batang" pitchFamily="18" charset="-127"/>
                <a:ea typeface="Batang" pitchFamily="18" charset="-127"/>
              </a:rPr>
              <a:t>tousands</a:t>
            </a:r>
            <a:r>
              <a:rPr lang="en-US" sz="3200" dirty="0" smtClean="0">
                <a:solidFill>
                  <a:schemeClr val="bg2"/>
                </a:solidFill>
                <a:latin typeface="Batang" pitchFamily="18" charset="-127"/>
                <a:ea typeface="Batang" pitchFamily="18" charset="-127"/>
              </a:rPr>
              <a:t> of trees and part of old and wild polish nature.</a:t>
            </a:r>
            <a:endParaRPr lang="pl-PL" sz="3200" dirty="0" smtClean="0">
              <a:solidFill>
                <a:schemeClr val="bg2"/>
              </a:solidFill>
              <a:latin typeface="Batang" pitchFamily="18" charset="-127"/>
              <a:ea typeface="Batang" pitchFamily="18" charset="-127"/>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914400" y="0"/>
            <a:ext cx="8229600" cy="4233863"/>
          </a:xfrm>
        </p:spPr>
        <p:txBody>
          <a:bodyPr/>
          <a:lstStyle/>
          <a:p>
            <a:pPr algn="r" eaLnBrk="1" hangingPunct="1"/>
            <a:r>
              <a:rPr lang="en-US" sz="3200" dirty="0" smtClean="0">
                <a:solidFill>
                  <a:schemeClr val="bg2"/>
                </a:solidFill>
                <a:latin typeface="Batang" pitchFamily="18" charset="-127"/>
                <a:ea typeface="Batang" pitchFamily="18" charset="-127"/>
              </a:rPr>
              <a:t>Animals are part of this ecosystem, </a:t>
            </a:r>
            <a:r>
              <a:rPr lang="pl-PL" sz="3200" dirty="0" smtClean="0">
                <a:solidFill>
                  <a:schemeClr val="bg2"/>
                </a:solidFill>
                <a:latin typeface="Batang" pitchFamily="18" charset="-127"/>
                <a:ea typeface="Batang" pitchFamily="18" charset="-127"/>
              </a:rPr>
              <a:t/>
            </a:r>
            <a:br>
              <a:rPr lang="pl-PL" sz="3200" dirty="0" smtClean="0">
                <a:solidFill>
                  <a:schemeClr val="bg2"/>
                </a:solidFill>
                <a:latin typeface="Batang" pitchFamily="18" charset="-127"/>
                <a:ea typeface="Batang" pitchFamily="18" charset="-127"/>
              </a:rPr>
            </a:br>
            <a:r>
              <a:rPr lang="en-US" sz="3200" dirty="0" smtClean="0">
                <a:solidFill>
                  <a:schemeClr val="bg2"/>
                </a:solidFill>
                <a:latin typeface="Batang" pitchFamily="18" charset="-127"/>
                <a:ea typeface="Batang" pitchFamily="18" charset="-127"/>
              </a:rPr>
              <a:t>but they also cause lot of damage. </a:t>
            </a:r>
            <a:r>
              <a:rPr lang="en-US" sz="3200" dirty="0" err="1" smtClean="0">
                <a:solidFill>
                  <a:schemeClr val="bg2"/>
                </a:solidFill>
                <a:latin typeface="Batang" pitchFamily="18" charset="-127"/>
                <a:ea typeface="Batang" pitchFamily="18" charset="-127"/>
              </a:rPr>
              <a:t>Deers</a:t>
            </a:r>
            <a:r>
              <a:rPr lang="en-US" sz="3200" dirty="0" smtClean="0">
                <a:solidFill>
                  <a:schemeClr val="bg2"/>
                </a:solidFill>
                <a:latin typeface="Batang" pitchFamily="18" charset="-127"/>
                <a:ea typeface="Batang" pitchFamily="18" charset="-127"/>
              </a:rPr>
              <a:t> eat bark, so trees are weakened and can be sick for rest of their life. If there are too many animals, forest will be overloaded</a:t>
            </a:r>
            <a:r>
              <a:rPr lang="pl-PL" sz="3200" dirty="0" smtClean="0">
                <a:solidFill>
                  <a:schemeClr val="bg2"/>
                </a:solidFill>
                <a:latin typeface="Batang" pitchFamily="18" charset="-127"/>
                <a:ea typeface="Batang" pitchFamily="18" charset="-127"/>
              </a:rPr>
              <a:t>.</a:t>
            </a:r>
            <a:r>
              <a:rPr lang="pl-PL" sz="3200" dirty="0" smtClean="0">
                <a:solidFill>
                  <a:schemeClr val="bg2"/>
                </a:solidFill>
              </a:rPr>
              <a:t/>
            </a:r>
            <a:br>
              <a:rPr lang="pl-PL" sz="3200" dirty="0" smtClean="0">
                <a:solidFill>
                  <a:schemeClr val="bg2"/>
                </a:solidFill>
              </a:rPr>
            </a:br>
            <a:endParaRPr lang="pl-PL" sz="3200" b="1" dirty="0" smtClean="0">
              <a:solidFill>
                <a:schemeClr val="bg2"/>
              </a:solidFill>
            </a:endParaRPr>
          </a:p>
        </p:txBody>
      </p:sp>
      <p:sp>
        <p:nvSpPr>
          <p:cNvPr id="3" name="Prostokąt 2"/>
          <p:cNvSpPr>
            <a:spLocks noChangeArrowheads="1"/>
          </p:cNvSpPr>
          <p:nvPr/>
        </p:nvSpPr>
        <p:spPr bwMode="auto">
          <a:xfrm>
            <a:off x="3203575" y="5516563"/>
            <a:ext cx="6337300" cy="708025"/>
          </a:xfrm>
          <a:prstGeom prst="rect">
            <a:avLst/>
          </a:prstGeom>
          <a:noFill/>
          <a:ln w="9525">
            <a:noFill/>
            <a:miter lim="800000"/>
            <a:headEnd/>
            <a:tailEnd/>
          </a:ln>
        </p:spPr>
        <p:txBody>
          <a:bodyPr>
            <a:spAutoFit/>
          </a:bodyPr>
          <a:lstStyle/>
          <a:p>
            <a:r>
              <a:rPr lang="pl-PL" sz="4000" b="1">
                <a:solidFill>
                  <a:schemeClr val="bg2"/>
                </a:solidFill>
                <a:latin typeface="Batang" pitchFamily="18" charset="-127"/>
                <a:ea typeface="Batang" pitchFamily="18" charset="-127"/>
              </a:rPr>
              <a:t>Nature needs harmony</a:t>
            </a:r>
            <a:r>
              <a:rPr lang="pl-PL" b="1">
                <a:solidFill>
                  <a:schemeClr val="bg2"/>
                </a:solidFill>
              </a:rPr>
              <a:t>.</a:t>
            </a:r>
            <a:endParaRPr lang="pl-PL"/>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3000" fill="hold"/>
                                        <p:tgtEl>
                                          <p:spTgt spid="3"/>
                                        </p:tgtEl>
                                        <p:attrNameLst>
                                          <p:attrName>ppt_x</p:attrName>
                                        </p:attrNameLst>
                                      </p:cBhvr>
                                      <p:tavLst>
                                        <p:tav tm="0">
                                          <p:val>
                                            <p:strVal val="#ppt_x"/>
                                          </p:val>
                                        </p:tav>
                                        <p:tav tm="100000">
                                          <p:val>
                                            <p:strVal val="#ppt_x"/>
                                          </p:val>
                                        </p:tav>
                                      </p:tavLst>
                                    </p:anim>
                                    <p:anim calcmode="lin" valueType="num">
                                      <p:cBhvr additive="base">
                                        <p:cTn id="13" dur="3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0" y="1785926"/>
            <a:ext cx="9144000" cy="5459413"/>
          </a:xfrm>
        </p:spPr>
        <p:txBody>
          <a:bodyPr/>
          <a:lstStyle/>
          <a:p>
            <a:pPr eaLnBrk="1" hangingPunct="1"/>
            <a:r>
              <a:rPr lang="pl-PL" sz="4800" dirty="0" smtClean="0">
                <a:solidFill>
                  <a:schemeClr val="bg2"/>
                </a:solidFill>
                <a:latin typeface="Batang" pitchFamily="18" charset="-127"/>
                <a:ea typeface="Batang" pitchFamily="18" charset="-127"/>
              </a:rPr>
              <a:t/>
            </a:r>
            <a:br>
              <a:rPr lang="pl-PL" sz="4800" dirty="0" smtClean="0">
                <a:solidFill>
                  <a:schemeClr val="bg2"/>
                </a:solidFill>
                <a:latin typeface="Batang" pitchFamily="18" charset="-127"/>
                <a:ea typeface="Batang" pitchFamily="18" charset="-127"/>
              </a:rPr>
            </a:br>
            <a:r>
              <a:rPr lang="en-US" sz="4800" b="1" dirty="0" smtClean="0">
                <a:solidFill>
                  <a:schemeClr val="bg2">
                    <a:lumMod val="90000"/>
                  </a:schemeClr>
                </a:solidFill>
                <a:latin typeface="Batang" pitchFamily="18" charset="-127"/>
                <a:ea typeface="Batang" pitchFamily="18" charset="-127"/>
              </a:rPr>
              <a:t>It is your own decision </a:t>
            </a:r>
            <a:r>
              <a:rPr lang="pl-PL" sz="4800" b="1" dirty="0" smtClean="0">
                <a:solidFill>
                  <a:schemeClr val="bg2">
                    <a:lumMod val="90000"/>
                  </a:schemeClr>
                </a:solidFill>
                <a:latin typeface="Batang" pitchFamily="18" charset="-127"/>
                <a:ea typeface="Batang" pitchFamily="18" charset="-127"/>
              </a:rPr>
              <a:t/>
            </a:r>
            <a:br>
              <a:rPr lang="pl-PL" sz="4800" b="1" dirty="0" smtClean="0">
                <a:solidFill>
                  <a:schemeClr val="bg2">
                    <a:lumMod val="90000"/>
                  </a:schemeClr>
                </a:solidFill>
                <a:latin typeface="Batang" pitchFamily="18" charset="-127"/>
                <a:ea typeface="Batang" pitchFamily="18" charset="-127"/>
              </a:rPr>
            </a:br>
            <a:r>
              <a:rPr lang="en-US" sz="4800" b="1" dirty="0" smtClean="0">
                <a:solidFill>
                  <a:schemeClr val="bg2">
                    <a:lumMod val="90000"/>
                  </a:schemeClr>
                </a:solidFill>
                <a:latin typeface="Batang" pitchFamily="18" charset="-127"/>
                <a:ea typeface="Batang" pitchFamily="18" charset="-127"/>
              </a:rPr>
              <a:t>what you will </a:t>
            </a:r>
            <a:r>
              <a:rPr lang="pl-PL" sz="4800" b="1" dirty="0" smtClean="0">
                <a:solidFill>
                  <a:schemeClr val="bg2">
                    <a:lumMod val="90000"/>
                  </a:schemeClr>
                </a:solidFill>
                <a:latin typeface="Batang" pitchFamily="18" charset="-127"/>
                <a:ea typeface="Batang" pitchFamily="18" charset="-127"/>
              </a:rPr>
              <a:t/>
            </a:r>
            <a:br>
              <a:rPr lang="pl-PL" sz="4800" b="1" dirty="0" smtClean="0">
                <a:solidFill>
                  <a:schemeClr val="bg2">
                    <a:lumMod val="90000"/>
                  </a:schemeClr>
                </a:solidFill>
                <a:latin typeface="Batang" pitchFamily="18" charset="-127"/>
                <a:ea typeface="Batang" pitchFamily="18" charset="-127"/>
              </a:rPr>
            </a:br>
            <a:r>
              <a:rPr lang="en-US" sz="4800" b="1" dirty="0" smtClean="0">
                <a:solidFill>
                  <a:schemeClr val="bg2">
                    <a:lumMod val="90000"/>
                  </a:schemeClr>
                </a:solidFill>
                <a:latin typeface="Batang" pitchFamily="18" charset="-127"/>
                <a:ea typeface="Batang" pitchFamily="18" charset="-127"/>
              </a:rPr>
              <a:t>choose - protect </a:t>
            </a:r>
            <a:r>
              <a:rPr lang="pl-PL" sz="4800" b="1" dirty="0" smtClean="0">
                <a:solidFill>
                  <a:schemeClr val="bg2">
                    <a:lumMod val="90000"/>
                  </a:schemeClr>
                </a:solidFill>
                <a:latin typeface="Batang" pitchFamily="18" charset="-127"/>
                <a:ea typeface="Batang" pitchFamily="18" charset="-127"/>
              </a:rPr>
              <a:t/>
            </a:r>
            <a:br>
              <a:rPr lang="pl-PL" sz="4800" b="1" dirty="0" smtClean="0">
                <a:solidFill>
                  <a:schemeClr val="bg2">
                    <a:lumMod val="90000"/>
                  </a:schemeClr>
                </a:solidFill>
                <a:latin typeface="Batang" pitchFamily="18" charset="-127"/>
                <a:ea typeface="Batang" pitchFamily="18" charset="-127"/>
              </a:rPr>
            </a:br>
            <a:r>
              <a:rPr lang="en-US" sz="4800" b="1" dirty="0" smtClean="0">
                <a:solidFill>
                  <a:schemeClr val="bg2">
                    <a:lumMod val="90000"/>
                  </a:schemeClr>
                </a:solidFill>
                <a:latin typeface="Batang" pitchFamily="18" charset="-127"/>
                <a:ea typeface="Batang" pitchFamily="18" charset="-127"/>
              </a:rPr>
              <a:t>our environment or </a:t>
            </a:r>
            <a:r>
              <a:rPr lang="pl-PL" sz="4800" b="1" dirty="0" smtClean="0">
                <a:solidFill>
                  <a:schemeClr val="bg2">
                    <a:lumMod val="90000"/>
                  </a:schemeClr>
                </a:solidFill>
                <a:latin typeface="Batang" pitchFamily="18" charset="-127"/>
                <a:ea typeface="Batang" pitchFamily="18" charset="-127"/>
              </a:rPr>
              <a:t/>
            </a:r>
            <a:br>
              <a:rPr lang="pl-PL" sz="4800" b="1" dirty="0" smtClean="0">
                <a:solidFill>
                  <a:schemeClr val="bg2">
                    <a:lumMod val="90000"/>
                  </a:schemeClr>
                </a:solidFill>
                <a:latin typeface="Batang" pitchFamily="18" charset="-127"/>
                <a:ea typeface="Batang" pitchFamily="18" charset="-127"/>
              </a:rPr>
            </a:br>
            <a:r>
              <a:rPr lang="en-US" sz="4800" b="1" dirty="0" smtClean="0">
                <a:solidFill>
                  <a:schemeClr val="bg2">
                    <a:lumMod val="90000"/>
                  </a:schemeClr>
                </a:solidFill>
                <a:latin typeface="Batang" pitchFamily="18" charset="-127"/>
                <a:ea typeface="Batang" pitchFamily="18" charset="-127"/>
              </a:rPr>
              <a:t>let people destroy it</a:t>
            </a:r>
            <a:r>
              <a:rPr lang="pl-PL" sz="4800" b="1" dirty="0" smtClean="0">
                <a:solidFill>
                  <a:schemeClr val="bg2">
                    <a:lumMod val="90000"/>
                  </a:schemeClr>
                </a:solidFill>
                <a:latin typeface="Batang" pitchFamily="18" charset="-127"/>
                <a:ea typeface="Batang" pitchFamily="18" charset="-127"/>
              </a:rPr>
              <a:t>!</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68313" y="0"/>
            <a:ext cx="8229600" cy="6583363"/>
          </a:xfrm>
        </p:spPr>
        <p:txBody>
          <a:bodyPr/>
          <a:lstStyle/>
          <a:p>
            <a:pPr algn="l" eaLnBrk="1" hangingPunct="1"/>
            <a:r>
              <a:rPr lang="pl-PL" dirty="0" smtClean="0">
                <a:solidFill>
                  <a:schemeClr val="bg2"/>
                </a:solidFill>
                <a:latin typeface="Batang" pitchFamily="18" charset="-127"/>
                <a:ea typeface="Batang" pitchFamily="18" charset="-127"/>
              </a:rPr>
              <a:t/>
            </a:r>
            <a:br>
              <a:rPr lang="pl-PL" dirty="0" smtClean="0">
                <a:solidFill>
                  <a:schemeClr val="bg2"/>
                </a:solidFill>
                <a:latin typeface="Batang" pitchFamily="18" charset="-127"/>
                <a:ea typeface="Batang" pitchFamily="18" charset="-127"/>
              </a:rPr>
            </a:br>
            <a:r>
              <a:rPr lang="pl-PL" dirty="0" smtClean="0">
                <a:solidFill>
                  <a:schemeClr val="bg2"/>
                </a:solidFill>
                <a:latin typeface="Batang" pitchFamily="18" charset="-127"/>
                <a:ea typeface="Batang" pitchFamily="18" charset="-127"/>
              </a:rPr>
              <a:t/>
            </a:r>
            <a:br>
              <a:rPr lang="pl-PL" dirty="0" smtClean="0">
                <a:solidFill>
                  <a:schemeClr val="bg2"/>
                </a:solidFill>
                <a:latin typeface="Batang" pitchFamily="18" charset="-127"/>
                <a:ea typeface="Batang" pitchFamily="18" charset="-127"/>
              </a:rPr>
            </a:br>
            <a:r>
              <a:rPr lang="pl-PL" dirty="0" smtClean="0">
                <a:solidFill>
                  <a:schemeClr val="bg2"/>
                </a:solidFill>
                <a:latin typeface="Batang" pitchFamily="18" charset="-127"/>
                <a:ea typeface="Batang" pitchFamily="18" charset="-127"/>
              </a:rPr>
              <a:t/>
            </a:r>
            <a:br>
              <a:rPr lang="pl-PL" dirty="0" smtClean="0">
                <a:solidFill>
                  <a:schemeClr val="bg2"/>
                </a:solidFill>
                <a:latin typeface="Batang" pitchFamily="18" charset="-127"/>
                <a:ea typeface="Batang" pitchFamily="18" charset="-127"/>
              </a:rPr>
            </a:br>
            <a:r>
              <a:rPr lang="pl-PL" dirty="0" smtClean="0">
                <a:solidFill>
                  <a:schemeClr val="bg2"/>
                </a:solidFill>
                <a:latin typeface="Batang" pitchFamily="18" charset="-127"/>
                <a:ea typeface="Batang" pitchFamily="18" charset="-127"/>
              </a:rPr>
              <a:t/>
            </a:r>
            <a:br>
              <a:rPr lang="pl-PL" dirty="0" smtClean="0">
                <a:solidFill>
                  <a:schemeClr val="bg2"/>
                </a:solidFill>
                <a:latin typeface="Batang" pitchFamily="18" charset="-127"/>
                <a:ea typeface="Batang" pitchFamily="18" charset="-127"/>
              </a:rPr>
            </a:br>
            <a:r>
              <a:rPr lang="pl-PL" dirty="0" smtClean="0">
                <a:solidFill>
                  <a:schemeClr val="bg2"/>
                </a:solidFill>
                <a:latin typeface="Batang" pitchFamily="18" charset="-127"/>
                <a:ea typeface="Batang" pitchFamily="18" charset="-127"/>
              </a:rPr>
              <a:t/>
            </a:r>
            <a:br>
              <a:rPr lang="pl-PL" dirty="0" smtClean="0">
                <a:solidFill>
                  <a:schemeClr val="bg2"/>
                </a:solidFill>
                <a:latin typeface="Batang" pitchFamily="18" charset="-127"/>
                <a:ea typeface="Batang" pitchFamily="18" charset="-127"/>
              </a:rPr>
            </a:br>
            <a:r>
              <a:rPr lang="pl-PL" sz="4000" dirty="0" smtClean="0">
                <a:solidFill>
                  <a:schemeClr val="bg2"/>
                </a:solidFill>
                <a:latin typeface="Batang" pitchFamily="18" charset="-127"/>
                <a:ea typeface="Batang" pitchFamily="18" charset="-127"/>
              </a:rPr>
              <a:t>Klaudia </a:t>
            </a:r>
            <a:r>
              <a:rPr lang="pl-PL" sz="4000" dirty="0" smtClean="0">
                <a:solidFill>
                  <a:schemeClr val="bg2"/>
                </a:solidFill>
                <a:latin typeface="Batang" pitchFamily="18" charset="-127"/>
                <a:ea typeface="Batang" pitchFamily="18" charset="-127"/>
              </a:rPr>
              <a:t>Jurczak</a:t>
            </a:r>
            <a:br>
              <a:rPr lang="pl-PL" sz="4000" dirty="0" smtClean="0">
                <a:solidFill>
                  <a:schemeClr val="bg2"/>
                </a:solidFill>
                <a:latin typeface="Batang" pitchFamily="18" charset="-127"/>
                <a:ea typeface="Batang" pitchFamily="18" charset="-127"/>
              </a:rPr>
            </a:br>
            <a:r>
              <a:rPr lang="pl-PL" sz="4000" dirty="0" smtClean="0">
                <a:solidFill>
                  <a:schemeClr val="bg2"/>
                </a:solidFill>
                <a:latin typeface="Batang" pitchFamily="18" charset="-127"/>
                <a:ea typeface="Batang" pitchFamily="18" charset="-127"/>
              </a:rPr>
              <a:t>Karolina </a:t>
            </a:r>
            <a:r>
              <a:rPr lang="pl-PL" sz="4000" dirty="0" err="1" smtClean="0">
                <a:solidFill>
                  <a:schemeClr val="bg2"/>
                </a:solidFill>
                <a:latin typeface="Batang" pitchFamily="18" charset="-127"/>
                <a:ea typeface="Batang" pitchFamily="18" charset="-127"/>
              </a:rPr>
              <a:t>Musiałek</a:t>
            </a:r>
            <a:r>
              <a:rPr lang="pl-PL" sz="4000" dirty="0" smtClean="0">
                <a:solidFill>
                  <a:schemeClr val="bg2"/>
                </a:solidFill>
                <a:latin typeface="Batang" pitchFamily="18" charset="-127"/>
                <a:ea typeface="Batang" pitchFamily="18" charset="-127"/>
              </a:rPr>
              <a:t> </a:t>
            </a:r>
            <a:br>
              <a:rPr lang="pl-PL" sz="4000" dirty="0" smtClean="0">
                <a:solidFill>
                  <a:schemeClr val="bg2"/>
                </a:solidFill>
                <a:latin typeface="Batang" pitchFamily="18" charset="-127"/>
                <a:ea typeface="Batang" pitchFamily="18" charset="-127"/>
              </a:rPr>
            </a:br>
            <a:r>
              <a:rPr lang="pl-PL" sz="4000" dirty="0" smtClean="0">
                <a:solidFill>
                  <a:schemeClr val="bg2"/>
                </a:solidFill>
                <a:latin typeface="Batang" pitchFamily="18" charset="-127"/>
                <a:ea typeface="Batang" pitchFamily="18" charset="-127"/>
              </a:rPr>
              <a:t>Adrianna Babik </a:t>
            </a:r>
            <a:r>
              <a:rPr lang="pl-PL" sz="4000" dirty="0" smtClean="0">
                <a:solidFill>
                  <a:schemeClr val="bg2"/>
                </a:solidFill>
                <a:latin typeface="Batang" pitchFamily="18" charset="-127"/>
                <a:ea typeface="Batang" pitchFamily="18" charset="-127"/>
              </a:rPr>
              <a:t/>
            </a:r>
            <a:br>
              <a:rPr lang="pl-PL" sz="4000" dirty="0" smtClean="0">
                <a:solidFill>
                  <a:schemeClr val="bg2"/>
                </a:solidFill>
                <a:latin typeface="Batang" pitchFamily="18" charset="-127"/>
                <a:ea typeface="Batang" pitchFamily="18" charset="-127"/>
              </a:rPr>
            </a:br>
            <a:r>
              <a:rPr lang="pl-PL" sz="4000" dirty="0" smtClean="0">
                <a:solidFill>
                  <a:schemeClr val="bg2"/>
                </a:solidFill>
                <a:latin typeface="Batang" pitchFamily="18" charset="-127"/>
                <a:ea typeface="Batang" pitchFamily="18" charset="-127"/>
              </a:rPr>
              <a:t>klas 1c</a:t>
            </a:r>
            <a:r>
              <a:rPr lang="pl-PL" sz="4000" dirty="0" smtClean="0">
                <a:solidFill>
                  <a:schemeClr val="bg2"/>
                </a:solidFill>
                <a:latin typeface="Batang" pitchFamily="18" charset="-127"/>
                <a:ea typeface="Batang" pitchFamily="18" charset="-127"/>
              </a:rPr>
              <a:t/>
            </a:r>
            <a:br>
              <a:rPr lang="pl-PL" sz="4000" dirty="0" smtClean="0">
                <a:solidFill>
                  <a:schemeClr val="bg2"/>
                </a:solidFill>
                <a:latin typeface="Batang" pitchFamily="18" charset="-127"/>
                <a:ea typeface="Batang" pitchFamily="18" charset="-127"/>
              </a:rPr>
            </a:br>
            <a:r>
              <a:rPr lang="pl-PL" sz="4000" dirty="0" smtClean="0">
                <a:solidFill>
                  <a:schemeClr val="bg2"/>
                </a:solidFill>
                <a:latin typeface="Batang" pitchFamily="18" charset="-127"/>
                <a:ea typeface="Batang" pitchFamily="18" charset="-127"/>
              </a:rPr>
              <a:t>Liceum Ogólnokształcące im. Armii </a:t>
            </a:r>
            <a:r>
              <a:rPr lang="pl-PL" sz="4000" dirty="0" smtClean="0">
                <a:solidFill>
                  <a:schemeClr val="bg2"/>
                </a:solidFill>
                <a:latin typeface="Batang" pitchFamily="18" charset="-127"/>
                <a:ea typeface="Batang" pitchFamily="18" charset="-127"/>
              </a:rPr>
              <a:t>Krajowej</a:t>
            </a:r>
            <a:r>
              <a:rPr lang="pl-PL" sz="4000" dirty="0" smtClean="0">
                <a:solidFill>
                  <a:schemeClr val="bg2"/>
                </a:solidFill>
                <a:latin typeface="Batang" pitchFamily="18" charset="-127"/>
                <a:ea typeface="Batang" pitchFamily="18" charset="-127"/>
              </a:rPr>
              <a:t> </a:t>
            </a:r>
            <a:r>
              <a:rPr lang="pl-PL" sz="4000" smtClean="0">
                <a:solidFill>
                  <a:schemeClr val="bg2"/>
                </a:solidFill>
                <a:latin typeface="Batang" pitchFamily="18" charset="-127"/>
                <a:ea typeface="Batang" pitchFamily="18" charset="-127"/>
              </a:rPr>
              <a:t>w Białobrzegach</a:t>
            </a:r>
            <a:r>
              <a:rPr lang="pl-PL" sz="4000" smtClean="0">
                <a:solidFill>
                  <a:schemeClr val="bg2"/>
                </a:solidFill>
                <a:latin typeface="Batang" pitchFamily="18" charset="-127"/>
                <a:ea typeface="Batang" pitchFamily="18" charset="-127"/>
              </a:rPr>
              <a:t>. </a:t>
            </a:r>
            <a:r>
              <a:rPr lang="pl-PL" sz="4000" dirty="0" smtClean="0">
                <a:solidFill>
                  <a:schemeClr val="bg2"/>
                </a:solidFill>
                <a:latin typeface="Batang" pitchFamily="18" charset="-127"/>
                <a:ea typeface="Batang" pitchFamily="18" charset="-127"/>
              </a:rPr>
              <a:t/>
            </a:r>
            <a:br>
              <a:rPr lang="pl-PL" sz="4000" dirty="0" smtClean="0">
                <a:solidFill>
                  <a:schemeClr val="bg2"/>
                </a:solidFill>
                <a:latin typeface="Batang" pitchFamily="18" charset="-127"/>
                <a:ea typeface="Batang" pitchFamily="18" charset="-127"/>
              </a:rPr>
            </a:br>
            <a:endParaRPr lang="pl-PL" dirty="0" smtClean="0">
              <a:solidFill>
                <a:schemeClr val="bg2"/>
              </a:solidFill>
              <a:latin typeface="Batang" pitchFamily="18" charset="-127"/>
              <a:ea typeface="Batang" pitchFamily="18" charset="-127"/>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124075" y="0"/>
            <a:ext cx="8229600" cy="922338"/>
          </a:xfrm>
        </p:spPr>
        <p:txBody>
          <a:bodyPr/>
          <a:lstStyle/>
          <a:p>
            <a:pPr eaLnBrk="1" hangingPunct="1"/>
            <a:r>
              <a:rPr lang="pl-PL" sz="4000" b="1" smtClean="0">
                <a:solidFill>
                  <a:schemeClr val="bg2"/>
                </a:solidFill>
              </a:rPr>
              <a:t>Bibliography:</a:t>
            </a:r>
            <a:endParaRPr lang="pl-PL" sz="4000" smtClean="0">
              <a:solidFill>
                <a:schemeClr val="bg2"/>
              </a:solidFill>
            </a:endParaRPr>
          </a:p>
        </p:txBody>
      </p:sp>
      <p:sp>
        <p:nvSpPr>
          <p:cNvPr id="3" name="Prostokąt 2"/>
          <p:cNvSpPr>
            <a:spLocks noChangeArrowheads="1"/>
          </p:cNvSpPr>
          <p:nvPr/>
        </p:nvSpPr>
        <p:spPr bwMode="auto">
          <a:xfrm>
            <a:off x="0" y="3213100"/>
            <a:ext cx="8243888" cy="676275"/>
          </a:xfrm>
          <a:prstGeom prst="rect">
            <a:avLst/>
          </a:prstGeom>
          <a:noFill/>
          <a:ln w="9525">
            <a:noFill/>
            <a:miter lim="800000"/>
            <a:headEnd/>
            <a:tailEnd/>
          </a:ln>
        </p:spPr>
        <p:txBody>
          <a:bodyPr>
            <a:spAutoFit/>
          </a:bodyPr>
          <a:lstStyle/>
          <a:p>
            <a:r>
              <a:rPr lang="pl-PL" sz="2000">
                <a:solidFill>
                  <a:schemeClr val="bg2"/>
                </a:solidFill>
                <a:latin typeface="Batang" pitchFamily="18" charset="-127"/>
                <a:ea typeface="Batang" pitchFamily="18" charset="-127"/>
              </a:rPr>
              <a:t>www.rme.cbr.net.pl/</a:t>
            </a:r>
          </a:p>
          <a:p>
            <a:endParaRPr lang="pl-PL"/>
          </a:p>
        </p:txBody>
      </p:sp>
      <p:sp>
        <p:nvSpPr>
          <p:cNvPr id="4" name="Prostokąt 3"/>
          <p:cNvSpPr>
            <a:spLocks noChangeArrowheads="1"/>
          </p:cNvSpPr>
          <p:nvPr/>
        </p:nvSpPr>
        <p:spPr bwMode="auto">
          <a:xfrm>
            <a:off x="0" y="2708275"/>
            <a:ext cx="6948488" cy="400050"/>
          </a:xfrm>
          <a:prstGeom prst="rect">
            <a:avLst/>
          </a:prstGeom>
          <a:noFill/>
          <a:ln w="9525">
            <a:noFill/>
            <a:miter lim="800000"/>
            <a:headEnd/>
            <a:tailEnd/>
          </a:ln>
        </p:spPr>
        <p:txBody>
          <a:bodyPr>
            <a:spAutoFit/>
          </a:bodyPr>
          <a:lstStyle/>
          <a:p>
            <a:r>
              <a:rPr lang="pl-PL" sz="2000">
                <a:solidFill>
                  <a:schemeClr val="bg2"/>
                </a:solidFill>
                <a:latin typeface="Batang" pitchFamily="18" charset="-127"/>
                <a:ea typeface="Batang" pitchFamily="18" charset="-127"/>
              </a:rPr>
              <a:t>www.rozanna.torun.lasy.gov.pl</a:t>
            </a:r>
            <a:r>
              <a:rPr lang="pl-PL">
                <a:solidFill>
                  <a:schemeClr val="bg2"/>
                </a:solidFill>
                <a:latin typeface="Batang" pitchFamily="18" charset="-127"/>
                <a:ea typeface="Batang" pitchFamily="18" charset="-127"/>
              </a:rPr>
              <a:t>/</a:t>
            </a:r>
          </a:p>
        </p:txBody>
      </p:sp>
      <p:sp>
        <p:nvSpPr>
          <p:cNvPr id="5" name="Prostokąt 4"/>
          <p:cNvSpPr>
            <a:spLocks noChangeArrowheads="1"/>
          </p:cNvSpPr>
          <p:nvPr/>
        </p:nvSpPr>
        <p:spPr bwMode="auto">
          <a:xfrm>
            <a:off x="0" y="3716338"/>
            <a:ext cx="9144000" cy="400050"/>
          </a:xfrm>
          <a:prstGeom prst="rect">
            <a:avLst/>
          </a:prstGeom>
          <a:noFill/>
          <a:ln w="9525">
            <a:noFill/>
            <a:miter lim="800000"/>
            <a:headEnd/>
            <a:tailEnd/>
          </a:ln>
        </p:spPr>
        <p:txBody>
          <a:bodyPr>
            <a:spAutoFit/>
          </a:bodyPr>
          <a:lstStyle/>
          <a:p>
            <a:r>
              <a:rPr lang="pl-PL" sz="2000">
                <a:solidFill>
                  <a:schemeClr val="bg2"/>
                </a:solidFill>
                <a:latin typeface="Batang" pitchFamily="18" charset="-127"/>
                <a:ea typeface="Batang" pitchFamily="18" charset="-127"/>
              </a:rPr>
              <a:t>www.lasy.gov.pl/</a:t>
            </a:r>
          </a:p>
        </p:txBody>
      </p:sp>
      <p:sp>
        <p:nvSpPr>
          <p:cNvPr id="6" name="Prostokąt 5"/>
          <p:cNvSpPr>
            <a:spLocks noChangeArrowheads="1"/>
          </p:cNvSpPr>
          <p:nvPr/>
        </p:nvSpPr>
        <p:spPr bwMode="auto">
          <a:xfrm>
            <a:off x="0" y="4797425"/>
            <a:ext cx="9144000" cy="400050"/>
          </a:xfrm>
          <a:prstGeom prst="rect">
            <a:avLst/>
          </a:prstGeom>
          <a:noFill/>
          <a:ln w="9525">
            <a:noFill/>
            <a:miter lim="800000"/>
            <a:headEnd/>
            <a:tailEnd/>
          </a:ln>
        </p:spPr>
        <p:txBody>
          <a:bodyPr>
            <a:spAutoFit/>
          </a:bodyPr>
          <a:lstStyle/>
          <a:p>
            <a:r>
              <a:rPr lang="pl-PL" sz="2000">
                <a:solidFill>
                  <a:schemeClr val="bg2"/>
                </a:solidFill>
                <a:latin typeface="Batang" pitchFamily="18" charset="-127"/>
                <a:ea typeface="Batang" pitchFamily="18" charset="-127"/>
              </a:rPr>
              <a:t>www.skimagazyn.pl/</a:t>
            </a:r>
          </a:p>
        </p:txBody>
      </p:sp>
      <p:sp>
        <p:nvSpPr>
          <p:cNvPr id="7" name="Prostokąt 6"/>
          <p:cNvSpPr>
            <a:spLocks noChangeArrowheads="1"/>
          </p:cNvSpPr>
          <p:nvPr/>
        </p:nvSpPr>
        <p:spPr bwMode="auto">
          <a:xfrm>
            <a:off x="0" y="4292600"/>
            <a:ext cx="8496300" cy="400050"/>
          </a:xfrm>
          <a:prstGeom prst="rect">
            <a:avLst/>
          </a:prstGeom>
          <a:noFill/>
          <a:ln w="9525">
            <a:noFill/>
            <a:miter lim="800000"/>
            <a:headEnd/>
            <a:tailEnd/>
          </a:ln>
        </p:spPr>
        <p:txBody>
          <a:bodyPr>
            <a:spAutoFit/>
          </a:bodyPr>
          <a:lstStyle/>
          <a:p>
            <a:r>
              <a:rPr lang="pl-PL" sz="2000">
                <a:solidFill>
                  <a:schemeClr val="bg2"/>
                </a:solidFill>
                <a:latin typeface="Batang" pitchFamily="18" charset="-127"/>
                <a:ea typeface="Batang" pitchFamily="18" charset="-127"/>
              </a:rPr>
              <a:t>www.lubartow24.pl/</a:t>
            </a:r>
          </a:p>
        </p:txBody>
      </p:sp>
      <p:sp>
        <p:nvSpPr>
          <p:cNvPr id="8" name="Prostokąt 7"/>
          <p:cNvSpPr>
            <a:spLocks noChangeArrowheads="1"/>
          </p:cNvSpPr>
          <p:nvPr/>
        </p:nvSpPr>
        <p:spPr bwMode="auto">
          <a:xfrm>
            <a:off x="0" y="5805488"/>
            <a:ext cx="8675688" cy="400050"/>
          </a:xfrm>
          <a:prstGeom prst="rect">
            <a:avLst/>
          </a:prstGeom>
          <a:noFill/>
          <a:ln w="9525">
            <a:noFill/>
            <a:miter lim="800000"/>
            <a:headEnd/>
            <a:tailEnd/>
          </a:ln>
        </p:spPr>
        <p:txBody>
          <a:bodyPr>
            <a:spAutoFit/>
          </a:bodyPr>
          <a:lstStyle/>
          <a:p>
            <a:r>
              <a:rPr lang="pl-PL" sz="2000">
                <a:solidFill>
                  <a:schemeClr val="bg2"/>
                </a:solidFill>
                <a:latin typeface="Batang" pitchFamily="18" charset="-127"/>
                <a:ea typeface="Batang" pitchFamily="18" charset="-127"/>
              </a:rPr>
              <a:t>www.vitoos.blox.pl/</a:t>
            </a:r>
          </a:p>
        </p:txBody>
      </p:sp>
      <p:sp>
        <p:nvSpPr>
          <p:cNvPr id="9" name="Prostokąt 8"/>
          <p:cNvSpPr>
            <a:spLocks noChangeArrowheads="1"/>
          </p:cNvSpPr>
          <p:nvPr/>
        </p:nvSpPr>
        <p:spPr bwMode="auto">
          <a:xfrm>
            <a:off x="0" y="5300663"/>
            <a:ext cx="9144000" cy="400050"/>
          </a:xfrm>
          <a:prstGeom prst="rect">
            <a:avLst/>
          </a:prstGeom>
          <a:noFill/>
          <a:ln w="9525">
            <a:noFill/>
            <a:miter lim="800000"/>
            <a:headEnd/>
            <a:tailEnd/>
          </a:ln>
        </p:spPr>
        <p:txBody>
          <a:bodyPr>
            <a:spAutoFit/>
          </a:bodyPr>
          <a:lstStyle/>
          <a:p>
            <a:r>
              <a:rPr lang="pl-PL" sz="2000">
                <a:solidFill>
                  <a:schemeClr val="bg2"/>
                </a:solidFill>
                <a:latin typeface="Batang" pitchFamily="18" charset="-127"/>
                <a:ea typeface="Batang" pitchFamily="18" charset="-127"/>
              </a:rPr>
              <a:t>www.kup.katowice.lasy.gov.pl/</a:t>
            </a:r>
          </a:p>
        </p:txBody>
      </p:sp>
      <p:sp>
        <p:nvSpPr>
          <p:cNvPr id="10" name="Prostokąt 9"/>
          <p:cNvSpPr>
            <a:spLocks noChangeArrowheads="1"/>
          </p:cNvSpPr>
          <p:nvPr/>
        </p:nvSpPr>
        <p:spPr bwMode="auto">
          <a:xfrm>
            <a:off x="0" y="6237288"/>
            <a:ext cx="9144000" cy="400050"/>
          </a:xfrm>
          <a:prstGeom prst="rect">
            <a:avLst/>
          </a:prstGeom>
          <a:noFill/>
          <a:ln w="9525">
            <a:noFill/>
            <a:miter lim="800000"/>
            <a:headEnd/>
            <a:tailEnd/>
          </a:ln>
        </p:spPr>
        <p:txBody>
          <a:bodyPr>
            <a:spAutoFit/>
          </a:bodyPr>
          <a:lstStyle/>
          <a:p>
            <a:r>
              <a:rPr lang="pl-PL" sz="2000">
                <a:solidFill>
                  <a:schemeClr val="bg2"/>
                </a:solidFill>
                <a:latin typeface="Batang" pitchFamily="18" charset="-127"/>
                <a:ea typeface="Batang" pitchFamily="18" charset="-127"/>
              </a:rPr>
              <a:t>www.baltyk.agnet.pl/</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ppt_x"/>
                                          </p:val>
                                        </p:tav>
                                        <p:tav tm="100000">
                                          <p:val>
                                            <p:strVal val="#ppt_x"/>
                                          </p:val>
                                        </p:tav>
                                      </p:tavLst>
                                    </p:anim>
                                    <p:anim calcmode="lin" valueType="num">
                                      <p:cBhvr additive="base">
                                        <p:cTn id="13" dur="10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ppt_x"/>
                                          </p:val>
                                        </p:tav>
                                        <p:tav tm="100000">
                                          <p:val>
                                            <p:strVal val="#ppt_x"/>
                                          </p:val>
                                        </p:tav>
                                      </p:tavLst>
                                    </p:anim>
                                    <p:anim calcmode="lin" valueType="num">
                                      <p:cBhvr additive="base">
                                        <p:cTn id="18" dur="10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40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000" fill="hold"/>
                                        <p:tgtEl>
                                          <p:spTgt spid="5"/>
                                        </p:tgtEl>
                                        <p:attrNameLst>
                                          <p:attrName>ppt_x</p:attrName>
                                        </p:attrNameLst>
                                      </p:cBhvr>
                                      <p:tavLst>
                                        <p:tav tm="0">
                                          <p:val>
                                            <p:strVal val="#ppt_x"/>
                                          </p:val>
                                        </p:tav>
                                        <p:tav tm="100000">
                                          <p:val>
                                            <p:strVal val="#ppt_x"/>
                                          </p:val>
                                        </p:tav>
                                      </p:tavLst>
                                    </p:anim>
                                    <p:anim calcmode="lin" valueType="num">
                                      <p:cBhvr additive="base">
                                        <p:cTn id="23" dur="10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5000"/>
                            </p:stCondLst>
                            <p:childTnLst>
                              <p:par>
                                <p:cTn id="25" presetID="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6000"/>
                            </p:stCondLst>
                            <p:childTnLst>
                              <p:par>
                                <p:cTn id="30" presetID="2" presetClass="entr" presetSubtype="4"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1000" fill="hold"/>
                                        <p:tgtEl>
                                          <p:spTgt spid="6"/>
                                        </p:tgtEl>
                                        <p:attrNameLst>
                                          <p:attrName>ppt_x</p:attrName>
                                        </p:attrNameLst>
                                      </p:cBhvr>
                                      <p:tavLst>
                                        <p:tav tm="0">
                                          <p:val>
                                            <p:strVal val="#ppt_x"/>
                                          </p:val>
                                        </p:tav>
                                        <p:tav tm="100000">
                                          <p:val>
                                            <p:strVal val="#ppt_x"/>
                                          </p:val>
                                        </p:tav>
                                      </p:tavLst>
                                    </p:anim>
                                    <p:anim calcmode="lin" valueType="num">
                                      <p:cBhvr additive="base">
                                        <p:cTn id="33" dur="1000" fill="hold"/>
                                        <p:tgtEl>
                                          <p:spTgt spid="6"/>
                                        </p:tgtEl>
                                        <p:attrNameLst>
                                          <p:attrName>ppt_y</p:attrName>
                                        </p:attrNameLst>
                                      </p:cBhvr>
                                      <p:tavLst>
                                        <p:tav tm="0">
                                          <p:val>
                                            <p:strVal val="1+#ppt_h/2"/>
                                          </p:val>
                                        </p:tav>
                                        <p:tav tm="100000">
                                          <p:val>
                                            <p:strVal val="#ppt_y"/>
                                          </p:val>
                                        </p:tav>
                                      </p:tavLst>
                                    </p:anim>
                                  </p:childTnLst>
                                </p:cTn>
                              </p:par>
                            </p:childTnLst>
                          </p:cTn>
                        </p:par>
                        <p:par>
                          <p:cTn id="34" fill="hold">
                            <p:stCondLst>
                              <p:cond delay="7000"/>
                            </p:stCondLst>
                            <p:childTnLst>
                              <p:par>
                                <p:cTn id="35" presetID="2" presetClass="entr" presetSubtype="4"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1000" fill="hold"/>
                                        <p:tgtEl>
                                          <p:spTgt spid="9"/>
                                        </p:tgtEl>
                                        <p:attrNameLst>
                                          <p:attrName>ppt_x</p:attrName>
                                        </p:attrNameLst>
                                      </p:cBhvr>
                                      <p:tavLst>
                                        <p:tav tm="0">
                                          <p:val>
                                            <p:strVal val="#ppt_x"/>
                                          </p:val>
                                        </p:tav>
                                        <p:tav tm="100000">
                                          <p:val>
                                            <p:strVal val="#ppt_x"/>
                                          </p:val>
                                        </p:tav>
                                      </p:tavLst>
                                    </p:anim>
                                    <p:anim calcmode="lin" valueType="num">
                                      <p:cBhvr additive="base">
                                        <p:cTn id="38" dur="1000" fill="hold"/>
                                        <p:tgtEl>
                                          <p:spTgt spid="9"/>
                                        </p:tgtEl>
                                        <p:attrNameLst>
                                          <p:attrName>ppt_y</p:attrName>
                                        </p:attrNameLst>
                                      </p:cBhvr>
                                      <p:tavLst>
                                        <p:tav tm="0">
                                          <p:val>
                                            <p:strVal val="1+#ppt_h/2"/>
                                          </p:val>
                                        </p:tav>
                                        <p:tav tm="100000">
                                          <p:val>
                                            <p:strVal val="#ppt_y"/>
                                          </p:val>
                                        </p:tav>
                                      </p:tavLst>
                                    </p:anim>
                                  </p:childTnLst>
                                </p:cTn>
                              </p:par>
                            </p:childTnLst>
                          </p:cTn>
                        </p:par>
                        <p:par>
                          <p:cTn id="39" fill="hold">
                            <p:stCondLst>
                              <p:cond delay="8000"/>
                            </p:stCondLst>
                            <p:childTnLst>
                              <p:par>
                                <p:cTn id="40" presetID="2" presetClass="entr" presetSubtype="4"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1000" fill="hold"/>
                                        <p:tgtEl>
                                          <p:spTgt spid="8"/>
                                        </p:tgtEl>
                                        <p:attrNameLst>
                                          <p:attrName>ppt_x</p:attrName>
                                        </p:attrNameLst>
                                      </p:cBhvr>
                                      <p:tavLst>
                                        <p:tav tm="0">
                                          <p:val>
                                            <p:strVal val="#ppt_x"/>
                                          </p:val>
                                        </p:tav>
                                        <p:tav tm="100000">
                                          <p:val>
                                            <p:strVal val="#ppt_x"/>
                                          </p:val>
                                        </p:tav>
                                      </p:tavLst>
                                    </p:anim>
                                    <p:anim calcmode="lin" valueType="num">
                                      <p:cBhvr additive="base">
                                        <p:cTn id="43" dur="1000" fill="hold"/>
                                        <p:tgtEl>
                                          <p:spTgt spid="8"/>
                                        </p:tgtEl>
                                        <p:attrNameLst>
                                          <p:attrName>ppt_y</p:attrName>
                                        </p:attrNameLst>
                                      </p:cBhvr>
                                      <p:tavLst>
                                        <p:tav tm="0">
                                          <p:val>
                                            <p:strVal val="1+#ppt_h/2"/>
                                          </p:val>
                                        </p:tav>
                                        <p:tav tm="100000">
                                          <p:val>
                                            <p:strVal val="#ppt_y"/>
                                          </p:val>
                                        </p:tav>
                                      </p:tavLst>
                                    </p:anim>
                                  </p:childTnLst>
                                </p:cTn>
                              </p:par>
                            </p:childTnLst>
                          </p:cTn>
                        </p:par>
                        <p:par>
                          <p:cTn id="44" fill="hold">
                            <p:stCondLst>
                              <p:cond delay="9000"/>
                            </p:stCondLst>
                            <p:childTnLst>
                              <p:par>
                                <p:cTn id="45" presetID="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1000" fill="hold"/>
                                        <p:tgtEl>
                                          <p:spTgt spid="10"/>
                                        </p:tgtEl>
                                        <p:attrNameLst>
                                          <p:attrName>ppt_x</p:attrName>
                                        </p:attrNameLst>
                                      </p:cBhvr>
                                      <p:tavLst>
                                        <p:tav tm="0">
                                          <p:val>
                                            <p:strVal val="#ppt_x"/>
                                          </p:val>
                                        </p:tav>
                                        <p:tav tm="100000">
                                          <p:val>
                                            <p:strVal val="#ppt_x"/>
                                          </p:val>
                                        </p:tav>
                                      </p:tavLst>
                                    </p:anim>
                                    <p:anim calcmode="lin" valueType="num">
                                      <p:cBhvr additive="base">
                                        <p:cTn id="4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257800" y="5495925"/>
            <a:ext cx="7772400" cy="1362075"/>
          </a:xfrm>
        </p:spPr>
        <p:txBody>
          <a:bodyPr rtlCol="0">
            <a:normAutofit/>
          </a:bodyPr>
          <a:lstStyle/>
          <a:p>
            <a:pPr eaLnBrk="1" fontAlgn="auto" hangingPunct="1">
              <a:spcAft>
                <a:spcPts val="0"/>
              </a:spcAft>
              <a:defRPr/>
            </a:pPr>
            <a:r>
              <a:rPr lang="pl-PL" sz="3600" dirty="0" smtClean="0">
                <a:solidFill>
                  <a:schemeClr val="bg2"/>
                </a:solidFill>
                <a:latin typeface="Batang" pitchFamily="18" charset="-127"/>
                <a:ea typeface="Batang" pitchFamily="18" charset="-127"/>
              </a:rPr>
              <a:t>But...</a:t>
            </a:r>
          </a:p>
        </p:txBody>
      </p:sp>
      <p:sp>
        <p:nvSpPr>
          <p:cNvPr id="3" name="Symbol zastępczy tekstu 2"/>
          <p:cNvSpPr>
            <a:spLocks noGrp="1"/>
          </p:cNvSpPr>
          <p:nvPr>
            <p:ph type="body" idx="1"/>
          </p:nvPr>
        </p:nvSpPr>
        <p:spPr>
          <a:xfrm>
            <a:off x="0" y="1268413"/>
            <a:ext cx="9144000" cy="2520950"/>
          </a:xfrm>
        </p:spPr>
        <p:txBody>
          <a:bodyPr/>
          <a:lstStyle/>
          <a:p>
            <a:pPr algn="r" eaLnBrk="1" hangingPunct="1"/>
            <a:r>
              <a:rPr lang="en-US" sz="3600" smtClean="0">
                <a:solidFill>
                  <a:schemeClr val="bg2"/>
                </a:solidFill>
                <a:latin typeface="Batang" pitchFamily="18" charset="-127"/>
                <a:ea typeface="Batang" pitchFamily="18" charset="-127"/>
              </a:rPr>
              <a:t>Polish forests </a:t>
            </a:r>
            <a:r>
              <a:rPr lang="pl-PL" sz="3600" smtClean="0">
                <a:solidFill>
                  <a:schemeClr val="bg2"/>
                </a:solidFill>
                <a:latin typeface="Batang" pitchFamily="18" charset="-127"/>
                <a:ea typeface="Batang" pitchFamily="18" charset="-127"/>
              </a:rPr>
              <a:t/>
            </a:r>
            <a:br>
              <a:rPr lang="pl-PL" sz="3600" smtClean="0">
                <a:solidFill>
                  <a:schemeClr val="bg2"/>
                </a:solidFill>
                <a:latin typeface="Batang" pitchFamily="18" charset="-127"/>
                <a:ea typeface="Batang" pitchFamily="18" charset="-127"/>
              </a:rPr>
            </a:br>
            <a:r>
              <a:rPr lang="en-US" sz="3600" smtClean="0">
                <a:solidFill>
                  <a:schemeClr val="bg2"/>
                </a:solidFill>
                <a:latin typeface="Batang" pitchFamily="18" charset="-127"/>
                <a:ea typeface="Batang" pitchFamily="18" charset="-127"/>
              </a:rPr>
              <a:t>are one of the most beautiful </a:t>
            </a:r>
            <a:r>
              <a:rPr lang="pl-PL" sz="3600" smtClean="0">
                <a:solidFill>
                  <a:schemeClr val="bg2"/>
                </a:solidFill>
                <a:latin typeface="Batang" pitchFamily="18" charset="-127"/>
                <a:ea typeface="Batang" pitchFamily="18" charset="-127"/>
              </a:rPr>
              <a:t/>
            </a:r>
            <a:br>
              <a:rPr lang="pl-PL" sz="3600" smtClean="0">
                <a:solidFill>
                  <a:schemeClr val="bg2"/>
                </a:solidFill>
                <a:latin typeface="Batang" pitchFamily="18" charset="-127"/>
                <a:ea typeface="Batang" pitchFamily="18" charset="-127"/>
              </a:rPr>
            </a:br>
            <a:r>
              <a:rPr lang="en-US" sz="3600" smtClean="0">
                <a:solidFill>
                  <a:schemeClr val="bg2"/>
                </a:solidFill>
                <a:latin typeface="Batang" pitchFamily="18" charset="-127"/>
                <a:ea typeface="Batang" pitchFamily="18" charset="-127"/>
              </a:rPr>
              <a:t>places in the world</a:t>
            </a:r>
            <a:r>
              <a:rPr lang="en-US" sz="3600" smtClean="0">
                <a:solidFill>
                  <a:schemeClr val="bg1"/>
                </a:solidFill>
                <a:latin typeface="Batang" pitchFamily="18" charset="-127"/>
                <a:ea typeface="Batang" pitchFamily="18" charset="-127"/>
              </a:rPr>
              <a:t>. </a:t>
            </a:r>
            <a:endParaRPr lang="pl-PL" sz="3600" smtClean="0">
              <a:solidFill>
                <a:schemeClr val="bg1"/>
              </a:solidFill>
              <a:latin typeface="Batang" pitchFamily="18" charset="-127"/>
              <a:ea typeface="Batang" pitchFamily="18" charset="-127"/>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3000" fill="hold"/>
                                        <p:tgtEl>
                                          <p:spTgt spid="2"/>
                                        </p:tgtEl>
                                        <p:attrNameLst>
                                          <p:attrName>ppt_x</p:attrName>
                                        </p:attrNameLst>
                                      </p:cBhvr>
                                      <p:tavLst>
                                        <p:tav tm="0">
                                          <p:val>
                                            <p:strVal val="1+#ppt_w/2"/>
                                          </p:val>
                                        </p:tav>
                                        <p:tav tm="100000">
                                          <p:val>
                                            <p:strVal val="#ppt_x"/>
                                          </p:val>
                                        </p:tav>
                                      </p:tavLst>
                                    </p:anim>
                                    <p:anim calcmode="lin" valueType="num">
                                      <p:cBhvr additive="base">
                                        <p:cTn id="13" dur="3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0" y="476250"/>
            <a:ext cx="8229600" cy="5818188"/>
          </a:xfrm>
        </p:spPr>
        <p:txBody>
          <a:bodyPr/>
          <a:lstStyle/>
          <a:p>
            <a:pPr algn="l" eaLnBrk="1" hangingPunct="1"/>
            <a:r>
              <a:rPr lang="en-US" sz="2800" smtClean="0">
                <a:solidFill>
                  <a:schemeClr val="bg2"/>
                </a:solidFill>
                <a:latin typeface="Batang" pitchFamily="18" charset="-127"/>
                <a:ea typeface="Batang" pitchFamily="18" charset="-127"/>
              </a:rPr>
              <a:t>Increase in people's activity </a:t>
            </a:r>
            <a:r>
              <a:rPr lang="pl-PL" sz="2800" smtClean="0">
                <a:solidFill>
                  <a:schemeClr val="bg2"/>
                </a:solidFill>
                <a:latin typeface="Batang" pitchFamily="18" charset="-127"/>
                <a:ea typeface="Batang" pitchFamily="18" charset="-127"/>
              </a:rPr>
              <a:t/>
            </a:r>
            <a:br>
              <a:rPr lang="pl-PL" sz="2800" smtClean="0">
                <a:solidFill>
                  <a:schemeClr val="bg2"/>
                </a:solidFill>
                <a:latin typeface="Batang" pitchFamily="18" charset="-127"/>
                <a:ea typeface="Batang" pitchFamily="18" charset="-127"/>
              </a:rPr>
            </a:br>
            <a:r>
              <a:rPr lang="pl-PL" sz="2800" smtClean="0">
                <a:solidFill>
                  <a:schemeClr val="bg2"/>
                </a:solidFill>
                <a:latin typeface="Batang" pitchFamily="18" charset="-127"/>
                <a:ea typeface="Batang" pitchFamily="18" charset="-127"/>
              </a:rPr>
              <a:t/>
            </a:r>
            <a:br>
              <a:rPr lang="pl-PL" sz="2800" smtClean="0">
                <a:solidFill>
                  <a:schemeClr val="bg2"/>
                </a:solidFill>
                <a:latin typeface="Batang" pitchFamily="18" charset="-127"/>
                <a:ea typeface="Batang" pitchFamily="18" charset="-127"/>
              </a:rPr>
            </a:br>
            <a:r>
              <a:rPr lang="en-US" sz="2800" smtClean="0">
                <a:solidFill>
                  <a:schemeClr val="bg2"/>
                </a:solidFill>
                <a:latin typeface="Batang" pitchFamily="18" charset="-127"/>
                <a:ea typeface="Batang" pitchFamily="18" charset="-127"/>
              </a:rPr>
              <a:t>One of the most popular example is human intervention in natural habitat- there are plenty wilderness that became fields. For centuries forests‘</a:t>
            </a:r>
            <a:r>
              <a:rPr lang="pl-PL" sz="2800" smtClean="0">
                <a:solidFill>
                  <a:schemeClr val="bg2"/>
                </a:solidFill>
                <a:latin typeface="Batang" pitchFamily="18" charset="-127"/>
                <a:ea typeface="Batang" pitchFamily="18" charset="-127"/>
              </a:rPr>
              <a:t>ve</a:t>
            </a:r>
            <a:r>
              <a:rPr lang="en-US" sz="2800" smtClean="0">
                <a:solidFill>
                  <a:schemeClr val="bg2"/>
                </a:solidFill>
                <a:latin typeface="Batang" pitchFamily="18" charset="-127"/>
                <a:ea typeface="Batang" pitchFamily="18" charset="-127"/>
              </a:rPr>
              <a:t> been burnt and cut out to make new fields, villages and cities. We don't cut only one tree, we kill many animals and other forms of life.</a:t>
            </a:r>
            <a:endParaRPr lang="pl-PL" sz="2800" smtClean="0">
              <a:solidFill>
                <a:schemeClr val="bg2"/>
              </a:solidFill>
              <a:latin typeface="Batang" pitchFamily="18" charset="-127"/>
              <a:ea typeface="Batang" pitchFamily="18" charset="-127"/>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275856" y="260648"/>
            <a:ext cx="5868144" cy="5733256"/>
          </a:xfrm>
        </p:spPr>
        <p:txBody>
          <a:bodyPr/>
          <a:lstStyle/>
          <a:p>
            <a:pPr algn="r" eaLnBrk="1" hangingPunct="1"/>
            <a:r>
              <a:rPr lang="en-US" sz="3200" dirty="0" smtClean="0">
                <a:solidFill>
                  <a:schemeClr val="bg1"/>
                </a:solidFill>
                <a:latin typeface="Batang" pitchFamily="18" charset="-127"/>
                <a:ea typeface="Batang" pitchFamily="18" charset="-127"/>
              </a:rPr>
              <a:t>Littering woods</a:t>
            </a:r>
            <a:r>
              <a:rPr lang="pl-PL" sz="3200" dirty="0" smtClean="0">
                <a:solidFill>
                  <a:schemeClr val="bg1"/>
                </a:solidFill>
                <a:latin typeface="Batang" pitchFamily="18" charset="-127"/>
                <a:ea typeface="Batang" pitchFamily="18" charset="-127"/>
              </a:rPr>
              <a:t/>
            </a:r>
            <a:br>
              <a:rPr lang="pl-PL" sz="3200" dirty="0" smtClean="0">
                <a:solidFill>
                  <a:schemeClr val="bg1"/>
                </a:solidFill>
                <a:latin typeface="Batang" pitchFamily="18" charset="-127"/>
                <a:ea typeface="Batang" pitchFamily="18" charset="-127"/>
              </a:rPr>
            </a:br>
            <a:r>
              <a:rPr lang="en-US" sz="3200" dirty="0" smtClean="0">
                <a:solidFill>
                  <a:schemeClr val="bg1"/>
                </a:solidFill>
                <a:latin typeface="Batang" pitchFamily="18" charset="-127"/>
                <a:ea typeface="Batang" pitchFamily="18" charset="-127"/>
              </a:rPr>
              <a:t> </a:t>
            </a:r>
            <a:r>
              <a:rPr lang="pl-PL" sz="3200" dirty="0" smtClean="0">
                <a:solidFill>
                  <a:schemeClr val="bg1"/>
                </a:solidFill>
                <a:latin typeface="Batang" pitchFamily="18" charset="-127"/>
                <a:ea typeface="Batang" pitchFamily="18" charset="-127"/>
              </a:rPr>
              <a:t/>
            </a:r>
            <a:br>
              <a:rPr lang="pl-PL" sz="3200" dirty="0" smtClean="0">
                <a:solidFill>
                  <a:schemeClr val="bg1"/>
                </a:solidFill>
                <a:latin typeface="Batang" pitchFamily="18" charset="-127"/>
                <a:ea typeface="Batang" pitchFamily="18" charset="-127"/>
              </a:rPr>
            </a:br>
            <a:r>
              <a:rPr lang="en-US" sz="3200" dirty="0" smtClean="0">
                <a:solidFill>
                  <a:schemeClr val="bg1"/>
                </a:solidFill>
                <a:latin typeface="Batang" pitchFamily="18" charset="-127"/>
                <a:ea typeface="Batang" pitchFamily="18" charset="-127"/>
              </a:rPr>
              <a:t>This act of vandalism is very common in Poland. You can find amount of trash in our woods. </a:t>
            </a:r>
            <a:r>
              <a:rPr lang="pl-PL" sz="3200" dirty="0" smtClean="0">
                <a:solidFill>
                  <a:schemeClr val="bg1"/>
                </a:solidFill>
                <a:latin typeface="Batang" pitchFamily="18" charset="-127"/>
                <a:ea typeface="Batang" pitchFamily="18" charset="-127"/>
              </a:rPr>
              <a:t/>
            </a:r>
            <a:br>
              <a:rPr lang="pl-PL" sz="3200" dirty="0" smtClean="0">
                <a:solidFill>
                  <a:schemeClr val="bg1"/>
                </a:solidFill>
                <a:latin typeface="Batang" pitchFamily="18" charset="-127"/>
                <a:ea typeface="Batang" pitchFamily="18" charset="-127"/>
              </a:rPr>
            </a:br>
            <a:r>
              <a:rPr lang="en-US" sz="3200" dirty="0" smtClean="0">
                <a:solidFill>
                  <a:schemeClr val="bg1"/>
                </a:solidFill>
                <a:latin typeface="Batang" pitchFamily="18" charset="-127"/>
                <a:ea typeface="Batang" pitchFamily="18" charset="-127"/>
              </a:rPr>
              <a:t>Maybe just we don't have enough</a:t>
            </a:r>
            <a:r>
              <a:rPr lang="pl-PL" sz="3200" dirty="0" smtClean="0">
                <a:solidFill>
                  <a:schemeClr val="bg1"/>
                </a:solidFill>
                <a:latin typeface="Batang" pitchFamily="18" charset="-127"/>
                <a:ea typeface="Batang" pitchFamily="18" charset="-127"/>
              </a:rPr>
              <a:t> </a:t>
            </a:r>
            <a:r>
              <a:rPr lang="en-US" sz="3200" dirty="0" smtClean="0">
                <a:solidFill>
                  <a:schemeClr val="bg1"/>
                </a:solidFill>
                <a:latin typeface="Batang" pitchFamily="18" charset="-127"/>
                <a:ea typeface="Batang" pitchFamily="18" charset="-127"/>
              </a:rPr>
              <a:t>bins, it can be our habit or laziness, too</a:t>
            </a:r>
            <a:r>
              <a:rPr lang="en-US" sz="2800" dirty="0" smtClean="0">
                <a:solidFill>
                  <a:schemeClr val="bg2"/>
                </a:solidFill>
                <a:latin typeface="Batang" pitchFamily="18" charset="-127"/>
                <a:ea typeface="Batang" pitchFamily="18" charset="-127"/>
              </a:rPr>
              <a:t>.</a:t>
            </a:r>
            <a:endParaRPr lang="pl-PL" sz="2800" dirty="0" smtClean="0">
              <a:solidFill>
                <a:schemeClr val="bg2"/>
              </a:solidFill>
              <a:latin typeface="Batang" pitchFamily="18" charset="-127"/>
              <a:ea typeface="Batang" pitchFamily="18" charset="-127"/>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0" y="188913"/>
            <a:ext cx="9144000" cy="6465887"/>
          </a:xfrm>
        </p:spPr>
        <p:txBody>
          <a:bodyPr/>
          <a:lstStyle/>
          <a:p>
            <a:pPr algn="l" eaLnBrk="1" hangingPunct="1"/>
            <a:r>
              <a:rPr lang="en-US" sz="3200" smtClean="0">
                <a:solidFill>
                  <a:schemeClr val="bg2"/>
                </a:solidFill>
                <a:latin typeface="Batang" pitchFamily="18" charset="-127"/>
                <a:ea typeface="Batang" pitchFamily="18" charset="-127"/>
              </a:rPr>
              <a:t>After II World War our country was destroyed. </a:t>
            </a:r>
            <a:r>
              <a:rPr lang="pl-PL" sz="3200" smtClean="0">
                <a:solidFill>
                  <a:schemeClr val="bg2"/>
                </a:solidFill>
                <a:latin typeface="Batang" pitchFamily="18" charset="-127"/>
                <a:ea typeface="Batang" pitchFamily="18" charset="-127"/>
              </a:rPr>
              <a:t/>
            </a:r>
            <a:br>
              <a:rPr lang="pl-PL" sz="3200" smtClean="0">
                <a:solidFill>
                  <a:schemeClr val="bg2"/>
                </a:solidFill>
                <a:latin typeface="Batang" pitchFamily="18" charset="-127"/>
                <a:ea typeface="Batang" pitchFamily="18" charset="-127"/>
              </a:rPr>
            </a:br>
            <a:r>
              <a:rPr lang="en-US" sz="3200" smtClean="0">
                <a:solidFill>
                  <a:schemeClr val="bg2"/>
                </a:solidFill>
                <a:latin typeface="Batang" pitchFamily="18" charset="-127"/>
                <a:ea typeface="Batang" pitchFamily="18" charset="-127"/>
              </a:rPr>
              <a:t>Destiny of our environment was the same. Government tried to help with condition of our forests. Majority of woods have been replanted in wrong way- they weren't able to grow properly, because different species of trees didn't match ground and climate.</a:t>
            </a:r>
            <a:r>
              <a:rPr lang="pl-PL" smtClean="0"/>
              <a:t/>
            </a:r>
            <a:br>
              <a:rPr lang="pl-PL" smtClean="0"/>
            </a:br>
            <a:endParaRPr lang="pl-PL" smtClean="0"/>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914400" y="0"/>
            <a:ext cx="8229600" cy="3659188"/>
          </a:xfrm>
        </p:spPr>
        <p:txBody>
          <a:bodyPr/>
          <a:lstStyle/>
          <a:p>
            <a:pPr algn="r" eaLnBrk="1" hangingPunct="1"/>
            <a:r>
              <a:rPr lang="en-US" sz="3200" dirty="0" smtClean="0">
                <a:solidFill>
                  <a:schemeClr val="bg2"/>
                </a:solidFill>
                <a:latin typeface="Batang" pitchFamily="18" charset="-127"/>
                <a:ea typeface="Batang" pitchFamily="18" charset="-127"/>
              </a:rPr>
              <a:t>People around the world are presently </a:t>
            </a:r>
            <a:r>
              <a:rPr lang="pl-PL" sz="3200" dirty="0" smtClean="0">
                <a:solidFill>
                  <a:schemeClr val="bg2"/>
                </a:solidFill>
                <a:latin typeface="Batang" pitchFamily="18" charset="-127"/>
                <a:ea typeface="Batang" pitchFamily="18" charset="-127"/>
              </a:rPr>
              <a:t/>
            </a:r>
            <a:br>
              <a:rPr lang="pl-PL" sz="3200" dirty="0" smtClean="0">
                <a:solidFill>
                  <a:schemeClr val="bg2"/>
                </a:solidFill>
                <a:latin typeface="Batang" pitchFamily="18" charset="-127"/>
                <a:ea typeface="Batang" pitchFamily="18" charset="-127"/>
              </a:rPr>
            </a:br>
            <a:r>
              <a:rPr lang="en-US" sz="3200" dirty="0" smtClean="0">
                <a:solidFill>
                  <a:schemeClr val="bg2"/>
                </a:solidFill>
                <a:latin typeface="Batang" pitchFamily="18" charset="-127"/>
                <a:ea typeface="Batang" pitchFamily="18" charset="-127"/>
              </a:rPr>
              <a:t>in the throes of pollution. This also cause degradation of environment. Acid rains and dust damage all of European woods. </a:t>
            </a:r>
            <a:endParaRPr lang="pl-PL" sz="3200" dirty="0" smtClean="0">
              <a:solidFill>
                <a:schemeClr val="bg2"/>
              </a:solidFill>
              <a:latin typeface="Batang" pitchFamily="18" charset="-127"/>
              <a:ea typeface="Batang" pitchFamily="18" charset="-127"/>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0" y="2349500"/>
            <a:ext cx="8243888" cy="5026025"/>
          </a:xfrm>
        </p:spPr>
        <p:txBody>
          <a:bodyPr/>
          <a:lstStyle/>
          <a:p>
            <a:pPr algn="l" eaLnBrk="1" hangingPunct="1"/>
            <a:r>
              <a:rPr lang="en-US" sz="3200" dirty="0" smtClean="0">
                <a:solidFill>
                  <a:schemeClr val="bg2"/>
                </a:solidFill>
                <a:latin typeface="Batang" pitchFamily="18" charset="-127"/>
                <a:ea typeface="Batang" pitchFamily="18" charset="-127"/>
              </a:rPr>
              <a:t>In polish mountains there is main natural risk- wind. </a:t>
            </a:r>
            <a:r>
              <a:rPr lang="en-US" sz="3200" dirty="0" err="1" smtClean="0">
                <a:solidFill>
                  <a:schemeClr val="bg2"/>
                </a:solidFill>
                <a:latin typeface="Batang" pitchFamily="18" charset="-127"/>
                <a:ea typeface="Batang" pitchFamily="18" charset="-127"/>
              </a:rPr>
              <a:t>Stong</a:t>
            </a:r>
            <a:r>
              <a:rPr lang="en-US" sz="3200" dirty="0" smtClean="0">
                <a:solidFill>
                  <a:schemeClr val="bg2"/>
                </a:solidFill>
                <a:latin typeface="Batang" pitchFamily="18" charset="-127"/>
                <a:ea typeface="Batang" pitchFamily="18" charset="-127"/>
              </a:rPr>
              <a:t> wind called "</a:t>
            </a:r>
            <a:r>
              <a:rPr lang="en-US" sz="3200" dirty="0" err="1" smtClean="0">
                <a:solidFill>
                  <a:schemeClr val="bg2"/>
                </a:solidFill>
                <a:latin typeface="Batang" pitchFamily="18" charset="-127"/>
                <a:ea typeface="Batang" pitchFamily="18" charset="-127"/>
              </a:rPr>
              <a:t>Halny</a:t>
            </a:r>
            <a:r>
              <a:rPr lang="en-US" sz="3200" dirty="0" smtClean="0">
                <a:solidFill>
                  <a:schemeClr val="bg2"/>
                </a:solidFill>
                <a:latin typeface="Batang" pitchFamily="18" charset="-127"/>
                <a:ea typeface="Batang" pitchFamily="18" charset="-127"/>
              </a:rPr>
              <a:t>" destroys thousands trees, they are broken, blasted and uprooted. </a:t>
            </a:r>
            <a:endParaRPr lang="pl-PL" sz="3200" dirty="0" smtClean="0">
              <a:solidFill>
                <a:schemeClr val="bg2"/>
              </a:solidFill>
              <a:latin typeface="Batang" pitchFamily="18" charset="-127"/>
              <a:ea typeface="Batang" pitchFamily="18" charset="-127"/>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eaLnBrk="1" hangingPunct="1"/>
            <a:r>
              <a:rPr lang="pl-PL" sz="4000" b="1" smtClean="0">
                <a:solidFill>
                  <a:schemeClr val="bg1"/>
                </a:solidFill>
                <a:latin typeface="Batang" pitchFamily="18" charset="-127"/>
                <a:ea typeface="Batang" pitchFamily="18" charset="-127"/>
              </a:rPr>
              <a:t>D</a:t>
            </a:r>
            <a:r>
              <a:rPr lang="en-US" sz="4000" b="1" smtClean="0">
                <a:solidFill>
                  <a:schemeClr val="bg1"/>
                </a:solidFill>
                <a:latin typeface="Batang" pitchFamily="18" charset="-127"/>
                <a:ea typeface="Batang" pitchFamily="18" charset="-127"/>
              </a:rPr>
              <a:t>rought</a:t>
            </a:r>
            <a:endParaRPr lang="pl-PL" sz="4000" b="1" smtClean="0">
              <a:solidFill>
                <a:schemeClr val="bg1"/>
              </a:solidFill>
              <a:latin typeface="Batang" pitchFamily="18" charset="-127"/>
              <a:ea typeface="Batang" pitchFamily="18" charset="-127"/>
            </a:endParaRPr>
          </a:p>
        </p:txBody>
      </p:sp>
      <p:sp>
        <p:nvSpPr>
          <p:cNvPr id="3" name="Symbol zastępczy zawartości 2"/>
          <p:cNvSpPr>
            <a:spLocks noGrp="1"/>
          </p:cNvSpPr>
          <p:nvPr>
            <p:ph idx="1"/>
          </p:nvPr>
        </p:nvSpPr>
        <p:spPr/>
        <p:txBody>
          <a:bodyPr/>
          <a:lstStyle/>
          <a:p>
            <a:pPr algn="r" eaLnBrk="1" hangingPunct="1">
              <a:buFont typeface="Arial" charset="0"/>
              <a:buNone/>
            </a:pPr>
            <a:r>
              <a:rPr lang="pl-PL" sz="2800" smtClean="0">
                <a:solidFill>
                  <a:schemeClr val="bg1"/>
                </a:solidFill>
                <a:latin typeface="Batang" pitchFamily="18" charset="-127"/>
                <a:ea typeface="Batang" pitchFamily="18" charset="-127"/>
              </a:rPr>
              <a:t>B</a:t>
            </a:r>
            <a:r>
              <a:rPr lang="en-US" sz="2800" smtClean="0">
                <a:solidFill>
                  <a:schemeClr val="bg1"/>
                </a:solidFill>
                <a:latin typeface="Batang" pitchFamily="18" charset="-127"/>
                <a:ea typeface="Batang" pitchFamily="18" charset="-127"/>
              </a:rPr>
              <a:t>ecause of drought trees die and forest floor</a:t>
            </a:r>
            <a:r>
              <a:rPr lang="pl-PL" sz="2800" smtClean="0">
                <a:solidFill>
                  <a:schemeClr val="bg1"/>
                </a:solidFill>
                <a:latin typeface="Batang" pitchFamily="18" charset="-127"/>
                <a:ea typeface="Batang" pitchFamily="18" charset="-127"/>
              </a:rPr>
              <a:t/>
            </a:r>
            <a:br>
              <a:rPr lang="pl-PL" sz="2800" smtClean="0">
                <a:solidFill>
                  <a:schemeClr val="bg1"/>
                </a:solidFill>
                <a:latin typeface="Batang" pitchFamily="18" charset="-127"/>
                <a:ea typeface="Batang" pitchFamily="18" charset="-127"/>
              </a:rPr>
            </a:br>
            <a:r>
              <a:rPr lang="en-US" sz="2800" smtClean="0">
                <a:solidFill>
                  <a:schemeClr val="bg1"/>
                </a:solidFill>
                <a:latin typeface="Batang" pitchFamily="18" charset="-127"/>
                <a:ea typeface="Batang" pitchFamily="18" charset="-127"/>
              </a:rPr>
              <a:t>starts burning what cause that the forest catches the fire</a:t>
            </a:r>
            <a:r>
              <a:rPr lang="pl-PL" sz="2800" smtClean="0">
                <a:solidFill>
                  <a:schemeClr val="bg1"/>
                </a:solidFill>
                <a:latin typeface="Batang" pitchFamily="18" charset="-127"/>
                <a:ea typeface="Batang" pitchFamily="18" charset="-127"/>
              </a:rPr>
              <a:t>.</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354137"/>
          </a:xfrm>
        </p:spPr>
        <p:txBody>
          <a:bodyPr/>
          <a:lstStyle/>
          <a:p>
            <a:pPr eaLnBrk="1" hangingPunct="1"/>
            <a:r>
              <a:rPr lang="pl-PL" sz="4000" smtClean="0">
                <a:solidFill>
                  <a:schemeClr val="bg1"/>
                </a:solidFill>
                <a:latin typeface="Batang" pitchFamily="18" charset="-127"/>
                <a:ea typeface="Batang" pitchFamily="18" charset="-127"/>
              </a:rPr>
              <a:t>F</a:t>
            </a:r>
            <a:r>
              <a:rPr lang="en-US" sz="4000" smtClean="0">
                <a:solidFill>
                  <a:schemeClr val="bg1"/>
                </a:solidFill>
                <a:latin typeface="Batang" pitchFamily="18" charset="-127"/>
                <a:ea typeface="Batang" pitchFamily="18" charset="-127"/>
              </a:rPr>
              <a:t>lood</a:t>
            </a:r>
            <a:endParaRPr lang="pl-PL" sz="4000" smtClean="0">
              <a:solidFill>
                <a:schemeClr val="bg1"/>
              </a:solidFill>
              <a:latin typeface="Batang" pitchFamily="18" charset="-127"/>
              <a:ea typeface="Batang" pitchFamily="18" charset="-127"/>
            </a:endParaRPr>
          </a:p>
        </p:txBody>
      </p:sp>
      <p:sp>
        <p:nvSpPr>
          <p:cNvPr id="3" name="Symbol zastępczy zawartości 2"/>
          <p:cNvSpPr>
            <a:spLocks noGrp="1"/>
          </p:cNvSpPr>
          <p:nvPr>
            <p:ph idx="1"/>
          </p:nvPr>
        </p:nvSpPr>
        <p:spPr>
          <a:xfrm>
            <a:off x="-396875" y="1600200"/>
            <a:ext cx="9083675" cy="4525963"/>
          </a:xfrm>
        </p:spPr>
        <p:txBody>
          <a:bodyPr/>
          <a:lstStyle/>
          <a:p>
            <a:pPr eaLnBrk="1" hangingPunct="1">
              <a:buFont typeface="Arial" charset="0"/>
              <a:buNone/>
            </a:pPr>
            <a:r>
              <a:rPr lang="pl-PL" sz="2800" dirty="0" smtClean="0">
                <a:solidFill>
                  <a:schemeClr val="bg1"/>
                </a:solidFill>
                <a:latin typeface="Batang" pitchFamily="18" charset="-127"/>
                <a:ea typeface="Batang" pitchFamily="18" charset="-127"/>
              </a:rPr>
              <a:t>   F</a:t>
            </a:r>
            <a:r>
              <a:rPr lang="en-US" sz="2800" dirty="0" err="1" smtClean="0">
                <a:solidFill>
                  <a:schemeClr val="bg1"/>
                </a:solidFill>
                <a:latin typeface="Batang" pitchFamily="18" charset="-127"/>
                <a:ea typeface="Batang" pitchFamily="18" charset="-127"/>
              </a:rPr>
              <a:t>lood</a:t>
            </a:r>
            <a:r>
              <a:rPr lang="en-US" sz="2800" dirty="0" smtClean="0">
                <a:solidFill>
                  <a:schemeClr val="bg1"/>
                </a:solidFill>
                <a:latin typeface="Batang" pitchFamily="18" charset="-127"/>
                <a:ea typeface="Batang" pitchFamily="18" charset="-127"/>
              </a:rPr>
              <a:t> water violently swims across and this</a:t>
            </a:r>
            <a:r>
              <a:rPr lang="pl-PL" sz="2800" dirty="0" smtClean="0">
                <a:solidFill>
                  <a:schemeClr val="bg1"/>
                </a:solidFill>
                <a:latin typeface="Batang" pitchFamily="18" charset="-127"/>
                <a:ea typeface="Batang" pitchFamily="18" charset="-127"/>
              </a:rPr>
              <a:t/>
            </a:r>
            <a:br>
              <a:rPr lang="pl-PL" sz="2800" dirty="0" smtClean="0">
                <a:solidFill>
                  <a:schemeClr val="bg1"/>
                </a:solidFill>
                <a:latin typeface="Batang" pitchFamily="18" charset="-127"/>
                <a:ea typeface="Batang" pitchFamily="18" charset="-127"/>
              </a:rPr>
            </a:br>
            <a:r>
              <a:rPr lang="en-US" sz="2800" dirty="0" smtClean="0">
                <a:solidFill>
                  <a:schemeClr val="bg1"/>
                </a:solidFill>
                <a:latin typeface="Batang" pitchFamily="18" charset="-127"/>
                <a:ea typeface="Batang" pitchFamily="18" charset="-127"/>
              </a:rPr>
              <a:t>causes undermining and tearing off surface with </a:t>
            </a:r>
            <a:r>
              <a:rPr lang="pl-PL" sz="2800" dirty="0" smtClean="0">
                <a:solidFill>
                  <a:schemeClr val="bg1"/>
                </a:solidFill>
                <a:latin typeface="Batang" pitchFamily="18" charset="-127"/>
                <a:ea typeface="Batang" pitchFamily="18" charset="-127"/>
              </a:rPr>
              <a:t>   </a:t>
            </a:r>
            <a:r>
              <a:rPr lang="en-US" sz="2800" dirty="0" smtClean="0">
                <a:solidFill>
                  <a:schemeClr val="bg1"/>
                </a:solidFill>
                <a:latin typeface="Batang" pitchFamily="18" charset="-127"/>
                <a:ea typeface="Batang" pitchFamily="18" charset="-127"/>
              </a:rPr>
              <a:t>plants and trees on it</a:t>
            </a:r>
            <a:r>
              <a:rPr lang="pl-PL" sz="2800" dirty="0" smtClean="0">
                <a:solidFill>
                  <a:schemeClr val="bg1"/>
                </a:solidFill>
                <a:latin typeface="Batang" pitchFamily="18" charset="-127"/>
                <a:ea typeface="Batang" pitchFamily="18" charset="-127"/>
              </a:rPr>
              <a:t>.</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153</Words>
  <Application>Microsoft Office PowerPoint</Application>
  <PresentationFormat>Pokaz na ekranie (4:3)</PresentationFormat>
  <Paragraphs>29</Paragraphs>
  <Slides>15</Slides>
  <Notes>0</Notes>
  <HiddenSlides>0</HiddenSlides>
  <MMClips>0</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Motyw pakietu Office</vt:lpstr>
      <vt:lpstr>Slajd 1</vt:lpstr>
      <vt:lpstr>But...</vt:lpstr>
      <vt:lpstr>Increase in people's activity   One of the most popular example is human intervention in natural habitat- there are plenty wilderness that became fields. For centuries forests‘ve been burnt and cut out to make new fields, villages and cities. We don't cut only one tree, we kill many animals and other forms of life.</vt:lpstr>
      <vt:lpstr>Littering woods   This act of vandalism is very common in Poland. You can find amount of trash in our woods.  Maybe just we don't have enough bins, it can be our habit or laziness, too.</vt:lpstr>
      <vt:lpstr>After II World War our country was destroyed.  Destiny of our environment was the same. Government tried to help with condition of our forests. Majority of woods have been replanted in wrong way- they weren't able to grow properly, because different species of trees didn't match ground and climate. </vt:lpstr>
      <vt:lpstr>People around the world are presently  in the throes of pollution. This also cause degradation of environment. Acid rains and dust damage all of European woods. </vt:lpstr>
      <vt:lpstr>In polish mountains there is main natural risk- wind. Stong wind called "Halny" destroys thousands trees, they are broken, blasted and uprooted. </vt:lpstr>
      <vt:lpstr>Drought</vt:lpstr>
      <vt:lpstr>Flood</vt:lpstr>
      <vt:lpstr>Avalanche</vt:lpstr>
      <vt:lpstr>In Białowieża National Park woodworms are taking control of our pure, coniferous forest. They could infect whole forest. It would loss  tousands of trees and part of old and wild polish nature.</vt:lpstr>
      <vt:lpstr>Animals are part of this ecosystem,  but they also cause lot of damage. Deers eat bark, so trees are weakened and can be sick for rest of their life. If there are too many animals, forest will be overloaded. </vt:lpstr>
      <vt:lpstr> It is your own decision  what you will  choose - protect  our environment or  let people destroy it!</vt:lpstr>
      <vt:lpstr>     Klaudia Jurczak Karolina Musiałek  Adrianna Babik  klas 1c Liceum Ogólnokształcące im. Armii Krajowej w Białobrzegach.  </vt:lpstr>
      <vt:lpstr>Bibliography: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Oem</dc:creator>
  <cp:lastModifiedBy>Agata</cp:lastModifiedBy>
  <cp:revision>25</cp:revision>
  <dcterms:created xsi:type="dcterms:W3CDTF">2016-04-19T19:09:01Z</dcterms:created>
  <dcterms:modified xsi:type="dcterms:W3CDTF">2016-04-21T22:04:31Z</dcterms:modified>
</cp:coreProperties>
</file>