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9934918-99A4-4A2E-AF4A-05DC3FC44DC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Sekcja bez tytułu" id="{FC12B30A-47F0-45EF-98D2-A7D9A08CA70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100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2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0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2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17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04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40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52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78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7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6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51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055-F5AB-41B8-8481-2DCB98DBB2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38C3-C143-4A86-802F-DE8647BE9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0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4559" y="1744394"/>
            <a:ext cx="9204961" cy="3566233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„Bieszczady Mountains”</a:t>
            </a:r>
            <a:b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2474" y="4699318"/>
            <a:ext cx="9144000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7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 descr="http://huntertools.pl/attachments/Image/w%3DC4%3D85%3DC5%3DBC%3D204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4" y="1993510"/>
            <a:ext cx="4081741" cy="27051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5760" y="4965895"/>
            <a:ext cx="388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Zamenis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longissimus</a:t>
            </a:r>
            <a:endParaRPr lang="pl-PL" sz="4800" i="1" dirty="0"/>
          </a:p>
        </p:txBody>
      </p:sp>
      <p:pic>
        <p:nvPicPr>
          <p:cNvPr id="22532" name="Picture 4" descr="https://upload.wikimedia.org/wikipedia/commons/5/55/Strix_aluco_3_%28Martin_Mecnarowski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403" y="1050973"/>
            <a:ext cx="2609850" cy="374332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275385" y="4965895"/>
            <a:ext cx="240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Strix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aluco</a:t>
            </a:r>
            <a:endParaRPr lang="pl-PL" sz="4800" i="1" dirty="0"/>
          </a:p>
        </p:txBody>
      </p:sp>
      <p:pic>
        <p:nvPicPr>
          <p:cNvPr id="22534" name="Picture 6" descr="http://plamkamazurka.blox.pl/resource/Orzel_przedni_W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598" y="2082019"/>
            <a:ext cx="3528109" cy="264608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8468751" y="4909625"/>
            <a:ext cx="296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Aquila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chrysaetos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http://www.geocities.ws/europeanbutterflies/Images/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40" y="1295986"/>
            <a:ext cx="4762500" cy="35718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48972" y="5134708"/>
            <a:ext cx="369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Apatura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iris</a:t>
            </a:r>
            <a:endParaRPr lang="pl-PL" sz="4800" i="1" dirty="0"/>
          </a:p>
        </p:txBody>
      </p:sp>
      <p:sp>
        <p:nvSpPr>
          <p:cNvPr id="23556" name="AutoShape 4" descr="data:image/jpeg;base64,/9j/4AAQSkZJRgABAQAAAQABAAD/2wCEAAkGBxMTEhUSEhIVFRUXFhUYGBUXFRgXGBUXGBUXFxgVFRcZHSggHRolGxcVITIhJikrLi4uFx8zODMtNygtLi8BCgoKDg0OGhAQGi0fHR8tLS0tLS0tLS0tLS0tLS0tLS0tLS0tLS0tLS0tLSstLS0tLS0tLS0tLS0tLS0tLS0tLf/AABEIARMAtwMBIgACEQEDEQH/xAAbAAABBQEBAAAAAAAAAAAAAAACAAEDBAUGB//EADwQAAECBAQEBQIEBQMEAwAAAAECEQADITEEEkFRBSJhcQYTMoGRQqGxwdHwByNSYvEUcuGCkqKyFSQz/8QAGAEAAwEBAAAAAAAAAAAAAAAAAAECAwT/xAAhEQEBAAMBAAMBAAMBAAAAAAAAAQIRITEDEkFRIjJxE//aAAwDAQACEQMRAD8A8fggIYCDAiUmCYIJggIICEANDNEhgTAANDNDkwzwA4EO8A8OTDBGGMKEYAAwJgjDZYAACHaDCYMJgBkCJRDAQQgBJTDKEHAGAwtDNBNCaAAYguCx6Q8E0NAQUiJAIFIgxABQ4gRDvCB1RGYdRgIAYiBeHJgFQwd4TxHBiACeHaGEFCAWh4RhoYOIIQDwQgAxDwIMO8AE8ATDEwDwGkeGeBeBMASw0CkwoCHDiGhxADwxVCgSIQImBJhQ0ANDNBNDgQwjywQEG0JoAYQ8JoeEQSIBUWsDhjNmolAsVqSl9nNT7Bz7R6ZI8OYSYjyzhEkMyVpJTM6HzLlWtXHSFcpPV443Lx5NmgwqNrxb4XmYNYqVyV+iY2t8kwCgWB7EVGoGCIpNTgw8AmL/AAjhczEzUyZQdStT6UpF1qOiR+gFSBAFIwBj13C8GRhUGXhkuWGeczzFnv8ASn+0U7mp4LxnhQmYhbMVoOYWOZKiMx7jL8fMzKW6XcLJtgCGhCFFJOmFDiFABwQgQIkAgIzQxESNCIhBAoQwETFMA0MBAgwIQEGBCAMsJoOBMAAYZUJQhjAFrg+J8vESV/0zUE/7cwCh8Ex7bJ4etEw5VFnsEkn7R4Zg5bzEAlnUkPs5FY99koOWTLSUMoFlOSXBLpLmwFu0Lks20w3ZVTjWGTlyz5YXLWfSpPqIqKVL7HeoI15/iPhXByllQlJYDzClRcFLOXCiagG24F46jiYAARlKiDRgkAal2vT8PeMLEIKly5Cf7lrqMqVgEyk29ImFHwLQW6vBZudZSvC2CUSAkuApmWRmyrIJYWLZTZua123MBw6VKaTh0BIUEZpiauq6gpT6OlIO5O9KacPMKDOBC1omS8qBckpyrBULE0V/hov4VSrprLc/70VqXNDR9x0aFb0SSGxyZ5UmW6QivoPqA6s3xHm/j9X/ANwpBohCE9AWKlN7qb2j1WVhEgiYiaaqGZwnkB2+2l48h8XzULxc4y/RmZPUDX5eK3LeC/6sMiFBlMCEw2ZQodoUASCJUwAESJhA8MYdoUACRDNBtDtAEaRBtDgQ7QABECREuWFlhGrqEARFgojR4DwCbi5olywN1KL5UDctDCz4H8PrxWISEjkQQpZduUG3c2j2NPCwFZkBlOzgnKno1Qo3LttWKnDcFh+H4cpTYlAmTAkkqI1UKsH9rRAnEqxRMuQ6ZAGZSwFIzs38tJDHLRzWtt4m6q8eJ+KcTkyElIWhKnYJPqWWqyBXfSMnC8Rw5nTZqCxKJIyFK0ETPMdWZCwCxZLEjU3jWzysmROGCChQUMkthmykKCqMoKBPM9KGtoz5eHlyJsgplpVJmf6hMxypax5jq5ipKQlKVZWuTSzVzupj6vty1JxZw+Jl4d1KKQDMSosHKiCQQwvVR/7oxcP4plSXQDMyZ5qlTPKWQRnOVAIFUpFyKUraOo4rgBJT5zILE5QVPVSSElVKMpXW0c1wXhcrygVSSZikJlTEh05gkmmqUuCoOCS2liHjlLRljlJ435E+VPWchDVCqOlYIFxQgh/vHnX8Q/D4lzPPlVlqYK6Kaj9wL6tHZ8YKcWrKuWEMXBSQFJyigSQyvwjjvFM2aiSuSuuWYE58zhSXKk/9W940xZ5OJaGCYlKYQTFJRFMKJCmFADCDBgBBQEIGHMC8ODCBxBiBEEBACh4cCDQgmgDwjRw8aWC4JOmkBCL7sPxjYm+FEysqZ07+YpQGVAoAdSpX6QHGBwrhq8RNTKlh1E+yR/Uo6CPZOA8Il4SWuWj1NVdOYsan3pGPwuSjCFMqUNXJIBKy1HO3R2jfxONExDgBtfgA0Id4i5NMcRIW6MoDcoVVLsAWdSRe+t21rFPEcWmSUKTLkpU4cKzgIS73SALEW6wGLlkIBTVSbMCf+5t67msZ8rjCDmExCZagG5ycpAuQxoetBaHj2aLLnVzgCVqBWqYZi6ktkLKs1LDuw6iNlGGTi0mQoy8zFlAoUKVAPlrLtR7PGFI4kUAqyOA+XyxmBDUbo2g2NxGavxOylJTNUhbv/NJyj76d4j5MeL+PLramSp09YwEyV5apRSqdOKyUeWCcikHIM5W1BRubYiK/FZiivJKUEtQOiaAptaIZwCaktQWjn586anNOXi08wFAlOUipYDW5tGKOOEq/lO/9ZJc9hp+94mTu4rLPnV3EebKmmbKKwssSosUmrXJr7bxmcdxs4yVeYpKguYKNsHLE9WjTRiVEgrIUFEaO50zEa3qXH4Ri8cmomKIUMqkuAQKNrQGu5I+GrHRMXPcmAIIJgShi34RIICAoQ0GRDQBBDEwlQDwyGDBAxGIMQgkSYkRWkQpTHZ+EeGCWpM6aHUfQggUp6iDCOdUcD4bmlPmTBlTsQcx1ACb1H4xpcCkIUsBggUDpBKiWoXNddKR30rFpUnmqaNRhWmt9BXtFbG8NlrBNiKuKNf7UeIubWYLHCeHy5VUIoQ5US6mrRRNSKmgoIz+J4eXOWCv1A6Vfq4foX7wuG4olIS+pBUXZ7jp+dNog4jKMmYmcpeZKrcpHWjnWM7a0kVwnLMyLqA6kLe2VqadK0+0bEueAFJUzXc29+4cNX84o8XLpRNT9BALEUBoQ5Fbwk4pLytrGos1wG0oYA2lBgE3uP7ff6Yz8ZgwS5CSQzsm5f0sWfu2tbxrJmJDJUKEBizAKBuR217RSnyVAZmJr6dQC7WpRxWhi4zrDmBSSE1BJFUHLvQ1HT4FbxyvFcClRP81RuXJJq7e8egTpQZlBwGZvVe1+oLdI5jiuFAJAqLenViwSRSgf56PD1RtxquFvY5mNs36t+UbXBsGlR8qYHBZipNRqzj9YkSoiikZhdxq70I3/AEibCTAFDKSkiuQkZS4LLQp6aU2JszQTeyoxw0ImkIpd+4FKvHG4gqcvvvHeypSwtSlCpPZ6CoG/TvHCYo8xHU7j7RozQvBpgUiJBAYDChzCgJWIiMiJHhmgARBphgIlky3IG8AdD4O4QJswGYHSHIH9TA2+I6bFcOIKpgLahD2tcf5jQ8PcPTIQhOYVqe4F1OWv0je8tCkstIVV2IHd2PvU/pEZ5fka4Ysbg8wEMoAUAJs16BqFw9vu7Rqz0lCD5YJTqCSXBLl3Ldu/SIsVgELogsdMpoLF06tasTYda0gSiUhQFFFy4DOpheqrOHrGS2cTYpoCbHQg1YOLPFmTgxOBStGa4DA0s3x+6RDP4aqUygpwTRxW1aBmH6xocPxgUAMrNsXazhtt/wAoRstHDhIUUTCVIB0tUWUH2Nx8XjImyymesEcsxTIJ+lNykdS412jq+NmWJCnNGNSbqrY931jmMVLJkZ1OFIIIUU2Yl70IIFS1orH0reOmnzAoIy6MOXpaoFNLbQyJuY5V5bEPRiLX/wCr72jE4Bih5SVqUVEFno9db0ct7DvGxi6MuoIAFg5A5W36tpWNZGdqtiphAJKmIDmhozVoLlrf4jLxa0lJSCxq1bAHQ2csa7iJsZO25rAaO7HMepfTRhGYuZLTRgkHKNCAGJNTRgEv700itIU5mDmAkigFdalgN7lqsK+0SyMCopGYEBTuKghgGUk1JBLnT1bQOLxGRSSGvUV5SHYFi9HH+RFDDY8hS0Zidc1xViCBXchrQjdFipgRJKlpJKRyk66MTYg3dzePN5rk/wDLx1nH+KAykywb1IDtS2W/7aOUasVUgAh4NoEwjAqFCMKAlQQYECBEiRAZBMbnhfBlU0KYnKxtsdYyZaHj0jwJg0pQ5Zy7kHs1nsdNXEG9CTbSTPBDMHpprT9YsYbGFCkv6iC5PQGvQH2sO0VjJJWSkHLYuX0FLMFEkU77RYkhGdyMoegFiQ5dzffpeMK2iwJgWQ3KRqzE7nsz9A0W8KvynJHmOACpqgAUG2u2kPMwgYm7hswo/Qje8ZeImzE5srFIBLkty0zOK9YnqmuMYgjMAFCur7enR6axicWHln/UIQpKDRQoQwPqYH9vEvDCwzgXqU1ILuCfxPu0XpkxM1gtglksGZtGFK3+OkV6nxVlYpM4BwohSQQm7iheo5TZnI1pvlY3FIlkpBzJY55ZBLdAA5cOQ3SziNnFYZctH8laVoc8jENR79CReOfx81TpIIIa2QAhOovUuS4Ia7RUnU28ZPBOJJBUgHkCiACCMpLkAAtocvxG1jsYpjnCtEgVaiQWpd30b7xyc3DiXiCvK6VhTliA+XmCQrqHt9R3jpcPxBKyM1VhjSrUqS1r/l1jaxntUxHEVNmUlntTcNQDZLu9n9oCSscz1cGwI2oxTQXHtGfxXHgzQeYgkEkFlKIYO9fpKttovYSUlT5TmYmj1Qa0Guh1Yv0qBW40lDpIBZzszPpRxf8AbvEMiUkOsUdzmBBBBqQRvTvW0S4hbnpUbuWDk9f33zMXOCRkQR1Gh6dRSEFPiE7OsqsLNswaKwTBzCHpAvCImgVCCeEYDRGFDkQoApiJkCByRNLTDCWUmPRfDs4YeS5UH2Li7UIvp9o4Xh0rMtINnf4rHoEmSky0qUVABJIDOparPSpHTr7wsvDx9aK8cl3Sog1v80HSg7H2KWjzU5srf0MwATcKVu9wOoeM3/QEH+YQlKjZ2LAsx0NSf3SNCXi0ISEjlTQuWc2pUs7fAfYRjWsWkGZLQSSFHYvRwwPXShd9XiOajM7EP9ab1uCK0YxXxHEiVMASxdyHre4sHav5xIJ6lH0kKaqi2UJ+QNqV9rgkGzLxIQAFJAeyRZ3FqEdIvSJyWBNOpc71c2/5MZMzHlBIKSXIqqoYbVf/AIgJPE1Lomi2cBQURZnDO8VIVraCU1ZRF6g3B3SX/dooY3gzuQUKRUnKhKs55WcKvr86UioPEEmXyrmKKnLiWFHKdy1Pu1Y0OH8XkTvTNcjQ5VGlGbQ36xU4muS4xhHSk5nYnmBdxetrVO43ilLl5syie3VxyunUdOutI7HjmBSsKIcEpGUgucwqnTrfR9WjzjG4tSSpJcqJygCw3FLmo61Ma+xmvI4UpSv5h0YKS1SfSonRLEADvaDmYaZh1BQCeU0FQQ4qDuGb4jT4JNWoJK0hwAHBNyUir2D/AIisQeL1lAQx9T0NwHofiENsLE8RNcpcm71f5/ZjLMyBUYaIAwqCeI4UAG8LNEZMM8ASPCgAYUBpvLiQIiRKYMpiiWOEJddtD8ax23Dp5CA3M1lMbkByX7NHNeGSAs7mj6Ncv8aR1stIUksC2YhIFKDfQPfvE5VeI1Y5Cg5y5mCUk2Q5IWwuKA12MZYwgmLLTGQmzg1ajttr7J3ivxZARMGTUOKU6X7n4MDiFgABLkMSVguxB6WZ/tELbOLHlICc5Irq+Zg5c9GaKI4skZstEu+YlnukMqpy0f8AO8UZc9KlAFwC7fU7f0vaw0397CsQn0qAQDaudahslIom+5udorSdppPEETCcinL9SEkaH+59qVi3NwyjzKBD/wBK0jNRTJICaMCaO/wYpf6UPyN2UDuahRserDvYwxmTpYyqUskFNCAQCapDp0YvVh0qYei22k8iUj1AacoygFiCoupVGqdjEU6UVkKMt9i13eoV7b7xjYfGEEMkliw5SSz0c6uTepqG2jVw2OIcqbICHFCSTkBUwuAWcU7AwtKlXcLjygsQWegJFD3cnLcP+kcL41wYROEyWnlUXIcGpfoz0NnNCTeO8mICwQl2NlBiCzE5WsbFu+0c94iwwUgulyn1AFioDVvzbYuGEXhvyoy1vbL8OIUpJXLJBcDId70rSrVjO8UebnAmghQABBbYWbe/vG14YnoC2yqIcUYUPUiu/wCusRfxDYzknXy0je1L/EP8TXGtDNEjQmiABoaDhjAAtCaHhQGaGh2hQBpCCaIguCC4omjwlZTnIOn/AAW61vHV8MxCggA2D1ejguT8e2kcZgJzKs8bkri6klNGSTQMSA6aPvE1eLX4lJLZmdV21DhwOzgU2VGXKWrKrKEs7FwQ1s1TZnG7djF+VxJJTzGpqr/dmoCT106xm4rieUsAwJcGhqdWJZ7H91Uh7RysGHzFdCBympdwKGzOfv7wpPD1J5kCjepR+lyw2Ap712jPM6+aY9gNAB1OoizJxiyC8sl6MLM7/Fq1JeGTRlcTIUZa6EF3dRIIAYuD2vppWNDD4hYSfMSFJoOVNWuSodg36O4xJWKSU5XCQQ7hIVWvKFO9hdz+unL4i4CiFO4ZrsCQDQPZutqRRJk5CCULBqRkN6uwZqBqj8DCRMClKlrCwAWD1IJZTO1SaEaO0R4taVMZdWchncsWpR3/AHtAS5yuVaS5oVAXZ6KpcitdS20PRbaPC5OV5KiyAAoKf6OX0mxFS42JinxnGPIUhaRmSeVVQ4Na6E36Gjxp8QAHlFQukgAMxCSQwNicioxuJYnkSkHMiyVjdI1G+hB/AmHjKMrGLwDiflkBSFLVUgilqs5JfsTqBtGj455pciYQEqOcNqwNNBUAsYh4JhxnALX5a1HQ17bxY8aSSJEoqrzqynYZQG/8T7xFP8cWRDNBw0IgFMNki1Jwq1elCj2STGnL8MYpQChIUx7fg8BsHJD5Y6WT4NxSroCR1P6RaPgSez50fMLcP61x5EKOtl+BJx+uWPkwoPtB9a5mHBhmhotCWSuo7h46VGGCEouXHMSkU33ft3jmZZtG0ifOWxCQBQvWotVqi5+AdDE5KxWpuIloYlia0JBPRgQaCnWnSMrFSkTHyKTWvKdGeqRag7Ui3O4eVllJCVGxKSzDWp0FWc2iZPDJaDlAJcc51UATcB2GkKKrJlYAJAyLKjuRRxu+g+PzsjEhDMsksQUBv7XJo7dOogsUpXoFACAQPZnhJKUAqShykGpUx0NDrQphhaTxLlrfQqD/AJC1PvFiXxUE5lBw1au4q7/a70MZyuIJUl1K3cEMNTc6NZtzGbip1HQGNyWDWu/2fpFQm3iMamvlcqqMkPXmr0rTTWNnwvg1GbmJoQ6h3cgfISa7jeOH4PN5s6i7kAAnSPTfDWMlS0HmSSpAOZ25gEs72Bf7Q8ZbU2yRH4onIlSkyzXISa7pfMB2/SPNcbj8sxXlKJQsglCvpXooewDEbdI7LFS0YmZMK5igSS4ajhw7m1yPePM8dh1SZq5ZPoJA6i4/KKuU3opjfa73w9iUUWT3sA/T/Jju+M4AY7CKQnLnSM6DmssfTYUIKhXcd48d4NxtMssoOk6uXTWppHb8G8SoJeWQoiyXbS1C+2tImm5vDeHsVM9MlbOQ5DJcXDmOkwXBJGGVLE9PmLWav6UVGmt47nB8azJQqZk8vlSpvpzMAdaZi3uKmOe8T4ZK5ikSlOEqYuPqZKgQdXSpNN3jH5Jl9f8AFph9d9ac7Hy0DKE9AkBn7RWTxFQU5o+mojnj4axK1JWqeqjMyWsXpp/iNzDcIKQ5nKL3JU7/ACW2+YwyxuV7dKuPeeNEYlnrfcQBx2gywKuGhw5Jd7Fh7lutoFOCQAQ59iPh2jXc/ppFzxqQ+w0hQpXD0/ShRG5Jb2yiFC3DeQAwCoJJiWRhlrLISVHoH+do6HK0/CXBziZwSaISxUbsOvSPRcOJMtkpSQ11B2JapAen4xn+FsImRKSg0US8wgPUh0hnGnx1je/+akpdBGa4JNddWFozyrXCMvjnDAqXmCjT0hnIUxoCNO4McZMmkrZ3cFRZQD5Q5SFOapHK1bDS3oOOw2cASlDKahywTyq+rarxxeJ4YtM1OHl5ppSXXMCQE5V3AWzAlySCX2DGsfHlu3bT5MeRm8LlgzVMeUA5R2LAAE6lmteKapgIZRu9d05aFR927iO2k+GJ6hmAlyx9Jyl/VUuWrQihZ4CT/D3KFEzFZAMnpbSgcu7MC7fMa/aM9V5zi8eBYMwq4HYhhoKe7RlHzZlEgluwj2PAeDOHBs6StQJ5VKUTR9AWZ9DvG7g5MpH/AOMpCQxGVKEjpdg9dDvCvySCYvC8NwHGn0SJhrdgBqLv1jU4Z4b4mVZU4daSLqUQlLFrklizaPHtk3CpUkBRKSCHyliQN6kHrB4ybQ8ySluoVVqBrfukT/68P6x55hPDGOCFZUSwo5SkqmhlH6iGekZnEv4fY3EEKmKkpVYEFRcaPTrHphxahzJy1ANVVrZ002hZVAks5VVRMxm0cUJvEz5L6f1jzTBfwlmEOrFJuxyIKtxckaiNrCfwoShQUMVNDXHlpe3uBXvHZSZ+YqIej2r1qLxRkcRnrUuWk5gkZklNq0ZRNxfQ7xV+Sz2lJvyJuHeHpUtJTLOZ2d+Ynr9gaRoL4aoEkrNOjHZnNoxsVxVcrLyhCmobJZ2Bdv7rCsXMBx8TgUKKZirKyhmboQTEyY3092LgIKqJSkNd3KiNCLkP2gJ2OSxBCcwJs+9Awtf7RTxExIBQMzkuEgUFXclqO9zFDEy5iiDnCi71YhNiAFX3ibZPDltbIx0pSaCrGm/u8NNxBIoAD0YlgbgM1R+Pzz8yWtLKSoE0chwVaHpv0oIkkzpYZRKioPV61IzV0q19oPt/Rpo4rHnLQtX16mgoARTXQwoxJmNBJGQkuXKiX0a8KFbRJP1y/h7w6FATJ1Q4/luQRf1fFh8x0ODWrI0tACXUGSlqBvgxV4dJeWolgU0BrVwoFnY02i1gOMyQ0oKMtTEZVUKrVDUUKE37xrZaz8WVY3OBLSMmcsptAL0dzoaVJaNvhqZaEsnKpV1KoQkjQqPvQPHMSp0uTMKgaLyusBLIsSXOwHyrtEXHvECUK8uSXCUvR3KlB3Uejsb1IrFaPbqcHPQtamXLlqBZgeRTnVhQu32jUkpKXzXLk6tYBQULux7R5l4bwueqnGqjanTdn+3WPR+GPlKCskEcq7sSA4f3iLjdcVv+g4hjJaTzl1JDsA9yAPk20qdYikYiZNZKJZALlirKl/7iHc3+O0SYjhEpICpkrOOYqUTmcsKioDv0sdIWGxQZKUOEFk5XbJRyKB219459WNNxSRgWYLUhJJchClWcsSWFLC2t4soQpIdJdjYGlxR94gxgAKakkEsSAH1I/wA/nAyphSy3eyakAnYj96Cu9/8AU++Ls7EgA5s5OwBFND30rFb/AFaFEgrSWAIDpNaEud+jxl4rjsnDJKyvMT6klmKg5ITmDjX9vHBY/wAeK80qlS0hJZwa5juT+VoqfHll4ncj2LDAJy5U1cuFVABFyQdKDVq9YJflqBc1ZWUaOEuRQ3fcR554L8XqxK1SZrCjgB3OgSI6niM5kgBWUUJLBgCC4dVGId+kFxs4N/rSXLRcKmW9KeX2Ou9YjmLSmqWSkaBLUrUkAv8Af2jNw+LzJCkkcyXBJAYE0FSGJ6vfWIZs2aQUBZPKxUHAcjoA6g92p10Wp+jY8TPqVrmkOKBQAygX+mgc+7GkLBSpaAAkAnKwyqWxcByCQwfdvwipLmzZQyGU4oQrMK7EvZtjt2c144VypIr6sxZVAA4IpDnRtc/1SMrqWc2puXtQjSlPa8QrxiVDVId85CS7dHHSM+bNKvqBF6AuB9rxGpGVSZgUxeob1A/2k0A/doL0Rew2J/oV0cUyvre16xUxqiU+YhIJP1Cx1qAanrWxiDialEFpYKL0yhzVi522I0gRxwI5FptRLKSx/wByQXJNNBE1UZ6eJJSsIUFJKqjT7sRp1tCi8gylsXMuZV0hJUlnOmnzDxSRzcSUpAQfMz5woJYBJFXJAPMDVup6RWw0oomJzMMqgQWBNXFcvcGu145dU0yFBebmNcwqQXoFghvTHX8InrnI8xQIA6Jq9Bo1hpZ+0bRCl4pUEgL8sOk1cJr1IFHBrHMyVGbiChABBTRzUjOAHO7A/wCI6XxBiErQsOFZmoGzOXqzdFX1McjwucZE/NkzcrAPY3Sfb84qdKOxTjvIKUIcK9Qo7KYuP9pA+SN46HB8VSQAh86RYKatHzJ+Q5rHlGL446xnQQUqZ3uirAju3tGljuMkN5SiC2bXmBu+oNjTXNvD0HXca8VzZUzJJWQH5gL9k3a235xseGZs/EfzClIZ2q6i70LnrHl/CcOudMzIqs6XJo1BTaPWPD+InpAT5ASQBzgh2bUU0/OFcJT+2k/EcHMQazMl6lsou7qan+KRVlhflTlpPKhFVEOFKYUCj1NgIqfxB8XqTJ8sKIKgxUFAF9stSe8ZXgHjClyjKK0gAMHDn20BhT4Z+j71wXGuIKnKUFpKVUAAGwYflGCsEFo6rxrhck7OCS9CSGAOyenakcwJZUaVMbJb/gmZkmldqXswBBNdBHpsudmLEnZxat3a1H2vHLeD+F5Uup6gg7e0dcZ+UJSQWbkymoSBTKDpeukcmeW60kQ4xSQHdWUM6VHMWs9AaE69IpKx8oTRMSVLWlJSAg8oFyRoVftourxTh0zMhzU1Ae7lNTt/mIwTR0i4oHINbAaDs+sTaNMvGYlayVnmDmiqs1RWwA2G9tYPBzWbOh1EPUulIOo2fcfaLs6ekVcJAN6UO1X6Ns0UQpLqCEkVLuSaHUhJY2NH1tpCkO1ZmTlFRBAYagp+5q8VMeG1AeppX3bWLUwj0pWEqv8A1F/7KV/KEnAgEPzE9db6fvtDsKVFhMxogkUdy9TdwBQkNYtpEx4e7KZJJ9WjHoAKH9sIty8GQ1MuoJ0VWjXa0W5QUaLB6E6gmtXL2/CGEMg5RypJPQhj9i339oUWlKITRQJGjBr93/YhRFm1zjz5ODzJWpZSljoKWdQd/S+tO8WvDvElAGRVSSoLDdOUggXHKKfrFYY1TKSWCSlyq5b+0fVYxlzpBkzpS5S6uDR6EtU6G946IxbPEMLkUbMo5msEl6E01BBbrGGpHNqOrv3rGjh5syaqYCcwFSBVWlSLmIDMUpSkry0FTUEvRJZoIGBxbDurMNYpLmqoNh+3jcx0jKfZ4zjJ1aLmQdN4GxnlEKU4ux07EjqPt3jscZ4mQhL5Q1SAWch9B0qPxjgcLjZWRi6VN+FQfkC+0UeK8QJACS6GoDdJ1HXb2G0Eu6LBeIOKDETMwL97M+j1FesbnhuaEJ5lUuwF9uawvrHGSrxv8I4omTpf3HYgxduk6Q+J8b5i3BXsAWsOn+IDgWH5gog0/bw86V5iytmck6MI6HhuEbRw+nTQjbtGOee4vGN/AzklGYZWcBud31oEEi2nzFzz0M2XK5apaoA5aWuS5irJZTlbZgKAgBwdH0HenSKuMkEgsog7krUVbIC2telo5ZOtbeNKRPYkgCj1Uks7VCX1HZ+wYRcRlYKKmoz1CX3SKbH2jFl8OWAyUkhkh2NtBUu42tUVvFnAcLmHMpSZqSaD6eXQllH4anxFyI2tLnJmAg5VXdwouzvlJLAPq51gfITLQMyU5UpSkkJBUsij5gBqdTRzEWL4LOBBRmLUTz2FnOdyTRL1q3tE8rBzwBmKU9i3t2N4cgqlNkSgWzq5g4TkYp6Zgbv+95sCwTRY0BdTMf7gzdY0Dw0Fsy07sEgC1LXh5OASkNLUUjW5L6m8MhJxKQglBSpQIDj6WIoNA9omTiUkOphsSHLt3/CAlSAkMrmd/UBYiwFm6RUxXD0qWDnU+XKEhmamm9IepRuxLPmmUORsjkuAVEPQMPeFFHEAoADzG1GYEDpUEjsKQocxguTzwpzSa/1n27NF/CyUrwzqDlIZJchgM4Ap2EKFGiTcFUU4g5aOkv1qbxcxqBlUuyiKqFDQ0t3MPChUOdM1Srl6J/8AWIp35/nChQBVniIoeFDMstYsykwoUFDbw1MvUj/2EdPwgPTR22o4hQowzVGpwmWFk5w/ftF6SgIKsoAtoH2vChRWURK0McopAylqRFmJl1J+TChQq0ikqcoOcxpbpE8qYctS/eGhQQk02UMopr+UDIsr36aQoUWhVloFfneI+GzCqYxqGGgh4UPFNQccLFhQXYW+IaFCh30R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data:image/jpeg;base64,/9j/4AAQSkZJRgABAQAAAQABAAD/2wCEAAkGBxMTEhUSEhIVFRUXFhUYGBUXFRgXGBUXGBUXFxgVFRcZHSggHRolGxcVITIhJikrLi4uFx8zODMtNygtLi8BCgoKDg0OGhAQGi0fHR8tLS0tLS0tLS0tLS0tLS0tLS0tLS0tLS0tLS0tLSstLS0tLS0tLS0tLS0tLS0tLS0tLf/AABEIARMAtwMBIgACEQEDEQH/xAAbAAABBQEBAAAAAAAAAAAAAAACAAEDBAUGB//EADwQAAECBAQEBQIEBQMEAwAAAAECEQADITEEEkFRBSJhcQYTMoGRQqGxwdHwByNSYvEUcuGCkqKyFSQz/8QAGAEAAwEBAAAAAAAAAAAAAAAAAAECAwT/xAAhEQEBAAMBAAMBAAMBAAAAAAAAAQIRITEDEkFRIjJxE//aAAwDAQACEQMRAD8A8fggIYCDAiUmCYIJggIICEANDNEhgTAANDNDkwzwA4EO8A8OTDBGGMKEYAAwJgjDZYAACHaDCYMJgBkCJRDAQQgBJTDKEHAGAwtDNBNCaAAYguCx6Q8E0NAQUiJAIFIgxABQ4gRDvCB1RGYdRgIAYiBeHJgFQwd4TxHBiACeHaGEFCAWh4RhoYOIIQDwQgAxDwIMO8AE8ATDEwDwGkeGeBeBMASw0CkwoCHDiGhxADwxVCgSIQImBJhQ0ANDNBNDgQwjywQEG0JoAYQ8JoeEQSIBUWsDhjNmolAsVqSl9nNT7Bz7R6ZI8OYSYjyzhEkMyVpJTM6HzLlWtXHSFcpPV443Lx5NmgwqNrxb4XmYNYqVyV+iY2t8kwCgWB7EVGoGCIpNTgw8AmL/AAjhczEzUyZQdStT6UpF1qOiR+gFSBAFIwBj13C8GRhUGXhkuWGeczzFnv8ASn+0U7mp4LxnhQmYhbMVoOYWOZKiMx7jL8fMzKW6XcLJtgCGhCFFJOmFDiFABwQgQIkAgIzQxESNCIhBAoQwETFMA0MBAgwIQEGBCAMsJoOBMAAYZUJQhjAFrg+J8vESV/0zUE/7cwCh8Ex7bJ4etEw5VFnsEkn7R4Zg5bzEAlnUkPs5FY99koOWTLSUMoFlOSXBLpLmwFu0Lks20w3ZVTjWGTlyz5YXLWfSpPqIqKVL7HeoI15/iPhXByllQlJYDzClRcFLOXCiagG24F46jiYAARlKiDRgkAal2vT8PeMLEIKly5Cf7lrqMqVgEyk29ImFHwLQW6vBZudZSvC2CUSAkuApmWRmyrIJYWLZTZua123MBw6VKaTh0BIUEZpiauq6gpT6OlIO5O9KacPMKDOBC1omS8qBckpyrBULE0V/hov4VSrprLc/70VqXNDR9x0aFb0SSGxyZ5UmW6QivoPqA6s3xHm/j9X/ANwpBohCE9AWKlN7qb2j1WVhEgiYiaaqGZwnkB2+2l48h8XzULxc4y/RmZPUDX5eK3LeC/6sMiFBlMCEw2ZQodoUASCJUwAESJhA8MYdoUACRDNBtDtAEaRBtDgQ7QABECREuWFlhGrqEARFgojR4DwCbi5olywN1KL5UDctDCz4H8PrxWISEjkQQpZduUG3c2j2NPCwFZkBlOzgnKno1Qo3LttWKnDcFh+H4cpTYlAmTAkkqI1UKsH9rRAnEqxRMuQ6ZAGZSwFIzs38tJDHLRzWtt4m6q8eJ+KcTkyElIWhKnYJPqWWqyBXfSMnC8Rw5nTZqCxKJIyFK0ETPMdWZCwCxZLEjU3jWzysmROGCChQUMkthmykKCqMoKBPM9KGtoz5eHlyJsgplpVJmf6hMxypax5jq5ipKQlKVZWuTSzVzupj6vty1JxZw+Jl4d1KKQDMSosHKiCQQwvVR/7oxcP4plSXQDMyZ5qlTPKWQRnOVAIFUpFyKUraOo4rgBJT5zILE5QVPVSSElVKMpXW0c1wXhcrygVSSZikJlTEh05gkmmqUuCoOCS2liHjlLRljlJ435E+VPWchDVCqOlYIFxQgh/vHnX8Q/D4lzPPlVlqYK6Kaj9wL6tHZ8YKcWrKuWEMXBSQFJyigSQyvwjjvFM2aiSuSuuWYE58zhSXKk/9W940xZ5OJaGCYlKYQTFJRFMKJCmFADCDBgBBQEIGHMC8ODCBxBiBEEBACh4cCDQgmgDwjRw8aWC4JOmkBCL7sPxjYm+FEysqZ07+YpQGVAoAdSpX6QHGBwrhq8RNTKlh1E+yR/Uo6CPZOA8Il4SWuWj1NVdOYsan3pGPwuSjCFMqUNXJIBKy1HO3R2jfxONExDgBtfgA0Id4i5NMcRIW6MoDcoVVLsAWdSRe+t21rFPEcWmSUKTLkpU4cKzgIS73SALEW6wGLlkIBTVSbMCf+5t67msZ8rjCDmExCZagG5ycpAuQxoetBaHj2aLLnVzgCVqBWqYZi6ktkLKs1LDuw6iNlGGTi0mQoy8zFlAoUKVAPlrLtR7PGFI4kUAqyOA+XyxmBDUbo2g2NxGavxOylJTNUhbv/NJyj76d4j5MeL+PLramSp09YwEyV5apRSqdOKyUeWCcikHIM5W1BRubYiK/FZiivJKUEtQOiaAptaIZwCaktQWjn586anNOXi08wFAlOUipYDW5tGKOOEq/lO/9ZJc9hp+94mTu4rLPnV3EebKmmbKKwssSosUmrXJr7bxmcdxs4yVeYpKguYKNsHLE9WjTRiVEgrIUFEaO50zEa3qXH4Ri8cmomKIUMqkuAQKNrQGu5I+GrHRMXPcmAIIJgShi34RIICAoQ0GRDQBBDEwlQDwyGDBAxGIMQgkSYkRWkQpTHZ+EeGCWpM6aHUfQggUp6iDCOdUcD4bmlPmTBlTsQcx1ACb1H4xpcCkIUsBggUDpBKiWoXNddKR30rFpUnmqaNRhWmt9BXtFbG8NlrBNiKuKNf7UeIubWYLHCeHy5VUIoQ5US6mrRRNSKmgoIz+J4eXOWCv1A6Vfq4foX7wuG4olIS+pBUXZ7jp+dNog4jKMmYmcpeZKrcpHWjnWM7a0kVwnLMyLqA6kLe2VqadK0+0bEueAFJUzXc29+4cNX84o8XLpRNT9BALEUBoQ5Fbwk4pLytrGos1wG0oYA2lBgE3uP7ff6Yz8ZgwS5CSQzsm5f0sWfu2tbxrJmJDJUKEBizAKBuR217RSnyVAZmJr6dQC7WpRxWhi4zrDmBSSE1BJFUHLvQ1HT4FbxyvFcClRP81RuXJJq7e8egTpQZlBwGZvVe1+oLdI5jiuFAJAqLenViwSRSgf56PD1RtxquFvY5mNs36t+UbXBsGlR8qYHBZipNRqzj9YkSoiikZhdxq70I3/AEibCTAFDKSkiuQkZS4LLQp6aU2JszQTeyoxw0ImkIpd+4FKvHG4gqcvvvHeypSwtSlCpPZ6CoG/TvHCYo8xHU7j7RozQvBpgUiJBAYDChzCgJWIiMiJHhmgARBphgIlky3IG8AdD4O4QJswGYHSHIH9TA2+I6bFcOIKpgLahD2tcf5jQ8PcPTIQhOYVqe4F1OWv0je8tCkstIVV2IHd2PvU/pEZ5fka4Ysbg8wEMoAUAJs16BqFw9vu7Rqz0lCD5YJTqCSXBLl3Ldu/SIsVgELogsdMpoLF06tasTYda0gSiUhQFFFy4DOpheqrOHrGS2cTYpoCbHQg1YOLPFmTgxOBStGa4DA0s3x+6RDP4aqUygpwTRxW1aBmH6xocPxgUAMrNsXazhtt/wAoRstHDhIUUTCVIB0tUWUH2Nx8XjImyymesEcsxTIJ+lNykdS412jq+NmWJCnNGNSbqrY931jmMVLJkZ1OFIIIUU2Yl70IIFS1orH0reOmnzAoIy6MOXpaoFNLbQyJuY5V5bEPRiLX/wCr72jE4Bih5SVqUVEFno9db0ct7DvGxi6MuoIAFg5A5W36tpWNZGdqtiphAJKmIDmhozVoLlrf4jLxa0lJSCxq1bAHQ2csa7iJsZO25rAaO7HMepfTRhGYuZLTRgkHKNCAGJNTRgEv700itIU5mDmAkigFdalgN7lqsK+0SyMCopGYEBTuKghgGUk1JBLnT1bQOLxGRSSGvUV5SHYFi9HH+RFDDY8hS0Zidc1xViCBXchrQjdFipgRJKlpJKRyk66MTYg3dzePN5rk/wDLx1nH+KAykywb1IDtS2W/7aOUasVUgAh4NoEwjAqFCMKAlQQYECBEiRAZBMbnhfBlU0KYnKxtsdYyZaHj0jwJg0pQ5Zy7kHs1nsdNXEG9CTbSTPBDMHpprT9YsYbGFCkv6iC5PQGvQH2sO0VjJJWSkHLYuX0FLMFEkU77RYkhGdyMoegFiQ5dzffpeMK2iwJgWQ3KRqzE7nsz9A0W8KvynJHmOACpqgAUG2u2kPMwgYm7hswo/Qje8ZeImzE5srFIBLkty0zOK9YnqmuMYgjMAFCur7enR6axicWHln/UIQpKDRQoQwPqYH9vEvDCwzgXqU1ILuCfxPu0XpkxM1gtglksGZtGFK3+OkV6nxVlYpM4BwohSQQm7iheo5TZnI1pvlY3FIlkpBzJY55ZBLdAA5cOQ3SziNnFYZctH8laVoc8jENR79CReOfx81TpIIIa2QAhOovUuS4Ia7RUnU28ZPBOJJBUgHkCiACCMpLkAAtocvxG1jsYpjnCtEgVaiQWpd30b7xyc3DiXiCvK6VhTliA+XmCQrqHt9R3jpcPxBKyM1VhjSrUqS1r/l1jaxntUxHEVNmUlntTcNQDZLu9n9oCSscz1cGwI2oxTQXHtGfxXHgzQeYgkEkFlKIYO9fpKttovYSUlT5TmYmj1Qa0Guh1Yv0qBW40lDpIBZzszPpRxf8AbvEMiUkOsUdzmBBBBqQRvTvW0S4hbnpUbuWDk9f33zMXOCRkQR1Gh6dRSEFPiE7OsqsLNswaKwTBzCHpAvCImgVCCeEYDRGFDkQoApiJkCByRNLTDCWUmPRfDs4YeS5UH2Li7UIvp9o4Xh0rMtINnf4rHoEmSky0qUVABJIDOparPSpHTr7wsvDx9aK8cl3Sog1v80HSg7H2KWjzU5srf0MwATcKVu9wOoeM3/QEH+YQlKjZ2LAsx0NSf3SNCXi0ISEjlTQuWc2pUs7fAfYRjWsWkGZLQSSFHYvRwwPXShd9XiOajM7EP9ab1uCK0YxXxHEiVMASxdyHre4sHav5xIJ6lH0kKaqi2UJ+QNqV9rgkGzLxIQAFJAeyRZ3FqEdIvSJyWBNOpc71c2/5MZMzHlBIKSXIqqoYbVf/AIgJPE1Lomi2cBQURZnDO8VIVraCU1ZRF6g3B3SX/dooY3gzuQUKRUnKhKs55WcKvr86UioPEEmXyrmKKnLiWFHKdy1Pu1Y0OH8XkTvTNcjQ5VGlGbQ36xU4muS4xhHSk5nYnmBdxetrVO43ilLl5syie3VxyunUdOutI7HjmBSsKIcEpGUgucwqnTrfR9WjzjG4tSSpJcqJygCw3FLmo61Ma+xmvI4UpSv5h0YKS1SfSonRLEADvaDmYaZh1BQCeU0FQQ4qDuGb4jT4JNWoJK0hwAHBNyUir2D/AIisQeL1lAQx9T0NwHofiENsLE8RNcpcm71f5/ZjLMyBUYaIAwqCeI4UAG8LNEZMM8ASPCgAYUBpvLiQIiRKYMpiiWOEJddtD8ax23Dp5CA3M1lMbkByX7NHNeGSAs7mj6Ncv8aR1stIUksC2YhIFKDfQPfvE5VeI1Y5Cg5y5mCUk2Q5IWwuKA12MZYwgmLLTGQmzg1ajttr7J3ivxZARMGTUOKU6X7n4MDiFgABLkMSVguxB6WZ/tELbOLHlICc5Irq+Zg5c9GaKI4skZstEu+YlnukMqpy0f8AO8UZc9KlAFwC7fU7f0vaw0397CsQn0qAQDaudahslIom+5udorSdppPEETCcinL9SEkaH+59qVi3NwyjzKBD/wBK0jNRTJICaMCaO/wYpf6UPyN2UDuahRserDvYwxmTpYyqUskFNCAQCapDp0YvVh0qYei22k8iUj1AacoygFiCoupVGqdjEU6UVkKMt9i13eoV7b7xjYfGEEMkliw5SSz0c6uTepqG2jVw2OIcqbICHFCSTkBUwuAWcU7AwtKlXcLjygsQWegJFD3cnLcP+kcL41wYROEyWnlUXIcGpfoz0NnNCTeO8mICwQl2NlBiCzE5WsbFu+0c94iwwUgulyn1AFioDVvzbYuGEXhvyoy1vbL8OIUpJXLJBcDId70rSrVjO8UebnAmghQABBbYWbe/vG14YnoC2yqIcUYUPUiu/wCusRfxDYzknXy0je1L/EP8TXGtDNEjQmiABoaDhjAAtCaHhQGaGh2hQBpCCaIguCC4omjwlZTnIOn/AAW61vHV8MxCggA2D1ejguT8e2kcZgJzKs8bkri6klNGSTQMSA6aPvE1eLX4lJLZmdV21DhwOzgU2VGXKWrKrKEs7FwQ1s1TZnG7djF+VxJJTzGpqr/dmoCT106xm4rieUsAwJcGhqdWJZ7H91Uh7RysGHzFdCBympdwKGzOfv7wpPD1J5kCjepR+lyw2Ap712jPM6+aY9gNAB1OoizJxiyC8sl6MLM7/Fq1JeGTRlcTIUZa6EF3dRIIAYuD2vppWNDD4hYSfMSFJoOVNWuSodg36O4xJWKSU5XCQQ7hIVWvKFO9hdz+unL4i4CiFO4ZrsCQDQPZutqRRJk5CCULBqRkN6uwZqBqj8DCRMClKlrCwAWD1IJZTO1SaEaO0R4taVMZdWchncsWpR3/AHtAS5yuVaS5oVAXZ6KpcitdS20PRbaPC5OV5KiyAAoKf6OX0mxFS42JinxnGPIUhaRmSeVVQ4Na6E36Gjxp8QAHlFQukgAMxCSQwNicioxuJYnkSkHMiyVjdI1G+hB/AmHjKMrGLwDiflkBSFLVUgilqs5JfsTqBtGj455pciYQEqOcNqwNNBUAsYh4JhxnALX5a1HQ17bxY8aSSJEoqrzqynYZQG/8T7xFP8cWRDNBw0IgFMNki1Jwq1elCj2STGnL8MYpQChIUx7fg8BsHJD5Y6WT4NxSroCR1P6RaPgSez50fMLcP61x5EKOtl+BJx+uWPkwoPtB9a5mHBhmhotCWSuo7h46VGGCEouXHMSkU33ft3jmZZtG0ifOWxCQBQvWotVqi5+AdDE5KxWpuIloYlia0JBPRgQaCnWnSMrFSkTHyKTWvKdGeqRag7Ui3O4eVllJCVGxKSzDWp0FWc2iZPDJaDlAJcc51UATcB2GkKKrJlYAJAyLKjuRRxu+g+PzsjEhDMsksQUBv7XJo7dOogsUpXoFACAQPZnhJKUAqShykGpUx0NDrQphhaTxLlrfQqD/AJC1PvFiXxUE5lBw1au4q7/a70MZyuIJUl1K3cEMNTc6NZtzGbip1HQGNyWDWu/2fpFQm3iMamvlcqqMkPXmr0rTTWNnwvg1GbmJoQ6h3cgfISa7jeOH4PN5s6i7kAAnSPTfDWMlS0HmSSpAOZ25gEs72Bf7Q8ZbU2yRH4onIlSkyzXISa7pfMB2/SPNcbj8sxXlKJQsglCvpXooewDEbdI7LFS0YmZMK5igSS4ajhw7m1yPePM8dh1SZq5ZPoJA6i4/KKuU3opjfa73w9iUUWT3sA/T/Jju+M4AY7CKQnLnSM6DmssfTYUIKhXcd48d4NxtMssoOk6uXTWppHb8G8SoJeWQoiyXbS1C+2tImm5vDeHsVM9MlbOQ5DJcXDmOkwXBJGGVLE9PmLWav6UVGmt47nB8azJQqZk8vlSpvpzMAdaZi3uKmOe8T4ZK5ikSlOEqYuPqZKgQdXSpNN3jH5Jl9f8AFph9d9ac7Hy0DKE9AkBn7RWTxFQU5o+mojnj4axK1JWqeqjMyWsXpp/iNzDcIKQ5nKL3JU7/ACW2+YwyxuV7dKuPeeNEYlnrfcQBx2gywKuGhw5Jd7Fh7lutoFOCQAQ59iPh2jXc/ppFzxqQ+w0hQpXD0/ShRG5Jb2yiFC3DeQAwCoJJiWRhlrLISVHoH+do6HK0/CXBziZwSaISxUbsOvSPRcOJMtkpSQ11B2JapAen4xn+FsImRKSg0US8wgPUh0hnGnx1je/+akpdBGa4JNddWFozyrXCMvjnDAqXmCjT0hnIUxoCNO4McZMmkrZ3cFRZQD5Q5SFOapHK1bDS3oOOw2cASlDKahywTyq+rarxxeJ4YtM1OHl5ppSXXMCQE5V3AWzAlySCX2DGsfHlu3bT5MeRm8LlgzVMeUA5R2LAAE6lmteKapgIZRu9d05aFR927iO2k+GJ6hmAlyx9Jyl/VUuWrQihZ4CT/D3KFEzFZAMnpbSgcu7MC7fMa/aM9V5zi8eBYMwq4HYhhoKe7RlHzZlEgluwj2PAeDOHBs6StQJ5VKUTR9AWZ9DvG7g5MpH/AOMpCQxGVKEjpdg9dDvCvySCYvC8NwHGn0SJhrdgBqLv1jU4Z4b4mVZU4daSLqUQlLFrklizaPHtk3CpUkBRKSCHyliQN6kHrB4ybQ8ySluoVVqBrfukT/68P6x55hPDGOCFZUSwo5SkqmhlH6iGekZnEv4fY3EEKmKkpVYEFRcaPTrHphxahzJy1ANVVrZ002hZVAks5VVRMxm0cUJvEz5L6f1jzTBfwlmEOrFJuxyIKtxckaiNrCfwoShQUMVNDXHlpe3uBXvHZSZ+YqIej2r1qLxRkcRnrUuWk5gkZklNq0ZRNxfQ7xV+Sz2lJvyJuHeHpUtJTLOZ2d+Ynr9gaRoL4aoEkrNOjHZnNoxsVxVcrLyhCmobJZ2Bdv7rCsXMBx8TgUKKZirKyhmboQTEyY3092LgIKqJSkNd3KiNCLkP2gJ2OSxBCcwJs+9Awtf7RTxExIBQMzkuEgUFXclqO9zFDEy5iiDnCi71YhNiAFX3ibZPDltbIx0pSaCrGm/u8NNxBIoAD0YlgbgM1R+Pzz8yWtLKSoE0chwVaHpv0oIkkzpYZRKioPV61IzV0q19oPt/Rpo4rHnLQtX16mgoARTXQwoxJmNBJGQkuXKiX0a8KFbRJP1y/h7w6FATJ1Q4/luQRf1fFh8x0ODWrI0tACXUGSlqBvgxV4dJeWolgU0BrVwoFnY02i1gOMyQ0oKMtTEZVUKrVDUUKE37xrZaz8WVY3OBLSMmcsptAL0dzoaVJaNvhqZaEsnKpV1KoQkjQqPvQPHMSp0uTMKgaLyusBLIsSXOwHyrtEXHvECUK8uSXCUvR3KlB3Uejsb1IrFaPbqcHPQtamXLlqBZgeRTnVhQu32jUkpKXzXLk6tYBQULux7R5l4bwueqnGqjanTdn+3WPR+GPlKCskEcq7sSA4f3iLjdcVv+g4hjJaTzl1JDsA9yAPk20qdYikYiZNZKJZALlirKl/7iHc3+O0SYjhEpICpkrOOYqUTmcsKioDv0sdIWGxQZKUOEFk5XbJRyKB219459WNNxSRgWYLUhJJchClWcsSWFLC2t4soQpIdJdjYGlxR94gxgAKakkEsSAH1I/wA/nAyphSy3eyakAnYj96Cu9/8AU++Ls7EgA5s5OwBFND30rFb/AFaFEgrSWAIDpNaEud+jxl4rjsnDJKyvMT6klmKg5ITmDjX9vHBY/wAeK80qlS0hJZwa5juT+VoqfHll4ncj2LDAJy5U1cuFVABFyQdKDVq9YJflqBc1ZWUaOEuRQ3fcR554L8XqxK1SZrCjgB3OgSI6niM5kgBWUUJLBgCC4dVGId+kFxs4N/rSXLRcKmW9KeX2Ou9YjmLSmqWSkaBLUrUkAv8Af2jNw+LzJCkkcyXBJAYE0FSGJ6vfWIZs2aQUBZPKxUHAcjoA6g92p10Wp+jY8TPqVrmkOKBQAygX+mgc+7GkLBSpaAAkAnKwyqWxcByCQwfdvwipLmzZQyGU4oQrMK7EvZtjt2c144VypIr6sxZVAA4IpDnRtc/1SMrqWc2puXtQjSlPa8QrxiVDVId85CS7dHHSM+bNKvqBF6AuB9rxGpGVSZgUxeob1A/2k0A/doL0Rew2J/oV0cUyvre16xUxqiU+YhIJP1Cx1qAanrWxiDialEFpYKL0yhzVi522I0gRxwI5FptRLKSx/wByQXJNNBE1UZ6eJJSsIUFJKqjT7sRp1tCi8gylsXMuZV0hJUlnOmnzDxSRzcSUpAQfMz5woJYBJFXJAPMDVup6RWw0oomJzMMqgQWBNXFcvcGu145dU0yFBebmNcwqQXoFghvTHX8InrnI8xQIA6Jq9Bo1hpZ+0bRCl4pUEgL8sOk1cJr1IFHBrHMyVGbiChABBTRzUjOAHO7A/wCI6XxBiErQsOFZmoGzOXqzdFX1McjwucZE/NkzcrAPY3Sfb84qdKOxTjvIKUIcK9Qo7KYuP9pA+SN46HB8VSQAh86RYKatHzJ+Q5rHlGL446xnQQUqZ3uirAju3tGljuMkN5SiC2bXmBu+oNjTXNvD0HXca8VzZUzJJWQH5gL9k3a235xseGZs/EfzClIZ2q6i70LnrHl/CcOudMzIqs6XJo1BTaPWPD+InpAT5ASQBzgh2bUU0/OFcJT+2k/EcHMQazMl6lsou7qan+KRVlhflTlpPKhFVEOFKYUCj1NgIqfxB8XqTJ8sKIKgxUFAF9stSe8ZXgHjClyjKK0gAMHDn20BhT4Z+j71wXGuIKnKUFpKVUAAGwYflGCsEFo6rxrhck7OCS9CSGAOyenakcwJZUaVMbJb/gmZkmldqXswBBNdBHpsudmLEnZxat3a1H2vHLeD+F5Uup6gg7e0dcZ+UJSQWbkymoSBTKDpeukcmeW60kQ4xSQHdWUM6VHMWs9AaE69IpKx8oTRMSVLWlJSAg8oFyRoVftourxTh0zMhzU1Ae7lNTt/mIwTR0i4oHINbAaDs+sTaNMvGYlayVnmDmiqs1RWwA2G9tYPBzWbOh1EPUulIOo2fcfaLs6ekVcJAN6UO1X6Ns0UQpLqCEkVLuSaHUhJY2NH1tpCkO1ZmTlFRBAYagp+5q8VMeG1AeppX3bWLUwj0pWEqv8A1F/7KV/KEnAgEPzE9db6fvtDsKVFhMxogkUdy9TdwBQkNYtpEx4e7KZJJ9WjHoAKH9sIty8GQ1MuoJ0VWjXa0W5QUaLB6E6gmtXL2/CGEMg5RypJPQhj9i339oUWlKITRQJGjBr93/YhRFm1zjz5ODzJWpZSljoKWdQd/S+tO8WvDvElAGRVSSoLDdOUggXHKKfrFYY1TKSWCSlyq5b+0fVYxlzpBkzpS5S6uDR6EtU6G946IxbPEMLkUbMo5msEl6E01BBbrGGpHNqOrv3rGjh5syaqYCcwFSBVWlSLmIDMUpSkry0FTUEvRJZoIGBxbDurMNYpLmqoNh+3jcx0jKfZ4zjJ1aLmQdN4GxnlEKU4ux07EjqPt3jscZ4mQhL5Q1SAWch9B0qPxjgcLjZWRi6VN+FQfkC+0UeK8QJACS6GoDdJ1HXb2G0Eu6LBeIOKDETMwL97M+j1FesbnhuaEJ5lUuwF9uawvrHGSrxv8I4omTpf3HYgxduk6Q+J8b5i3BXsAWsOn+IDgWH5gog0/bw86V5iytmck6MI6HhuEbRw+nTQjbtGOee4vGN/AzklGYZWcBud31oEEi2nzFzz0M2XK5apaoA5aWuS5irJZTlbZgKAgBwdH0HenSKuMkEgsog7krUVbIC2telo5ZOtbeNKRPYkgCj1Uks7VCX1HZ+wYRcRlYKKmoz1CX3SKbH2jFl8OWAyUkhkh2NtBUu42tUVvFnAcLmHMpSZqSaD6eXQllH4anxFyI2tLnJmAg5VXdwouzvlJLAPq51gfITLQMyU5UpSkkJBUsij5gBqdTRzEWL4LOBBRmLUTz2FnOdyTRL1q3tE8rBzwBmKU9i3t2N4cgqlNkSgWzq5g4TkYp6Zgbv+95sCwTRY0BdTMf7gzdY0Dw0Fsy07sEgC1LXh5OASkNLUUjW5L6m8MhJxKQglBSpQIDj6WIoNA9omTiUkOphsSHLt3/CAlSAkMrmd/UBYiwFm6RUxXD0qWDnU+XKEhmamm9IepRuxLPmmUORsjkuAVEPQMPeFFHEAoADzG1GYEDpUEjsKQocxguTzwpzSa/1n27NF/CyUrwzqDlIZJchgM4Ap2EKFGiTcFUU4g5aOkv1qbxcxqBlUuyiKqFDQ0t3MPChUOdM1Srl6J/8AWIp35/nChQBVniIoeFDMstYsykwoUFDbw1MvUj/2EdPwgPTR22o4hQowzVGpwmWFk5w/ftF6SgIKsoAtoH2vChRWURK0McopAylqRFmJl1J+TChQq0ikqcoOcxpbpE8qYctS/eGhQQk02UMopr+UDIsr36aQoUWhVloFfneI+GzCqYxqGGgh4UPFNQccLFhQXYW+IaFCh30R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0" name="Picture 8" descr="https://upload.wikimedia.org/wikipedia/commons/d/d0/Felis_silvestris_silvestris_Luc_Viat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049" y="474198"/>
            <a:ext cx="2904344" cy="435651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061982" y="4923692"/>
            <a:ext cx="3559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 smtClean="0"/>
              <a:t>Felis  </a:t>
            </a:r>
            <a:r>
              <a:rPr lang="pl-PL" sz="4400" i="1" dirty="0" err="1" smtClean="0"/>
              <a:t>silvestris</a:t>
            </a:r>
            <a:r>
              <a:rPr lang="pl-PL" sz="4400" i="1" dirty="0" smtClean="0"/>
              <a:t> </a:t>
            </a:r>
            <a:r>
              <a:rPr lang="pl-PL" sz="4400" i="1" dirty="0" err="1" smtClean="0"/>
              <a:t>silvestris</a:t>
            </a:r>
            <a:endParaRPr lang="pl-PL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&amp;Zacute;ród&amp;lstrok;a Strwi&amp;aogon;&amp;zdot;a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-420000">
            <a:off x="380986" y="487988"/>
            <a:ext cx="4986031" cy="3739524"/>
          </a:xfrm>
          <a:prstGeom prst="rect">
            <a:avLst/>
          </a:prstGeom>
          <a:noFill/>
        </p:spPr>
      </p:pic>
      <p:pic>
        <p:nvPicPr>
          <p:cNvPr id="24580" name="Picture 4" descr="http://www.mojebieszczady.com/uploads/media_items/ro%C5%9Bliny-po%C5%82onin-1.480.318.s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420000">
            <a:off x="6077065" y="494459"/>
            <a:ext cx="5088648" cy="3371229"/>
          </a:xfrm>
          <a:prstGeom prst="rect">
            <a:avLst/>
          </a:prstGeom>
          <a:noFill/>
        </p:spPr>
      </p:pic>
      <p:pic>
        <p:nvPicPr>
          <p:cNvPr id="24582" name="Picture 6" descr="http://www.mojebieszczady.com/uploads/media_items/ro%C5%9Bliny-po%C5%82onin.480.318.s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180000">
            <a:off x="3813175" y="3711485"/>
            <a:ext cx="4572000" cy="302895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814731" y="2138289"/>
            <a:ext cx="8285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l-PL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</a:t>
            </a:r>
            <a:r>
              <a:rPr lang="pl-PL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Bieszczady?</a:t>
            </a:r>
            <a:endParaRPr lang="pl-PL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929" y="1688123"/>
            <a:ext cx="10515600" cy="48955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Bogumiła </a:t>
            </a:r>
            <a:r>
              <a:rPr lang="pl-PL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Kutacha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Patrycja Palczak</a:t>
            </a:r>
            <a:b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 Janowski</a:t>
            </a:r>
            <a: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4472" y="573644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Winnicki T., </a:t>
            </a:r>
            <a:r>
              <a:rPr lang="pl-PL" dirty="0" err="1" smtClean="0"/>
              <a:t>Zemanek</a:t>
            </a:r>
            <a:r>
              <a:rPr lang="pl-PL" dirty="0" smtClean="0"/>
              <a:t> B. Przyroda Bieszczadzkiego parku narodowego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Głowaciński Z. 1969. Materiały do znajomości awifauny Bieszczadów   Zachodnich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Gula R., Frąckowiak W. 2000. Niedźwiedź brunatny w </a:t>
            </a:r>
            <a:r>
              <a:rPr lang="pl-PL" dirty="0" err="1" smtClean="0"/>
              <a:t>bieszczadach</a:t>
            </a:r>
            <a:r>
              <a:rPr lang="pl-PL" dirty="0" smtClean="0"/>
              <a:t>. Monografie Bieszczadzkie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Zemanek</a:t>
            </a:r>
            <a:r>
              <a:rPr lang="pl-PL" dirty="0" smtClean="0"/>
              <a:t> B., </a:t>
            </a:r>
            <a:r>
              <a:rPr lang="pl-PL" dirty="0" err="1" smtClean="0"/>
              <a:t>Towpasz</a:t>
            </a:r>
            <a:r>
              <a:rPr lang="pl-PL" dirty="0" smtClean="0"/>
              <a:t> K. 1995. Pogórze karpackie i Bieszczady.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err="1" smtClean="0"/>
              <a:t>Zemanek</a:t>
            </a:r>
            <a:r>
              <a:rPr lang="pl-PL" dirty="0" smtClean="0"/>
              <a:t> B. 1992 Szata roślinna Bieszczadzkiego Parku Narodowego 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Szary A., „Tajemnice bieszczadzkich roślin wczoraj i dziś”                                                                                         </a:t>
            </a:r>
          </a:p>
          <a:p>
            <a:pPr>
              <a:buFont typeface="Wingdings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9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2" y="439369"/>
            <a:ext cx="9267988" cy="615053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69" y="365124"/>
            <a:ext cx="3216049" cy="3149510"/>
          </a:xfrm>
        </p:spPr>
      </p:pic>
    </p:spTree>
    <p:extLst>
      <p:ext uri="{BB962C8B-B14F-4D97-AF65-F5344CB8AC3E}">
        <p14:creationId xmlns:p14="http://schemas.microsoft.com/office/powerpoint/2010/main" val="7393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4" y="1690688"/>
            <a:ext cx="3239885" cy="323988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18" y="1629750"/>
            <a:ext cx="2956866" cy="33617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55" y="1629750"/>
            <a:ext cx="2705745" cy="336175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96684" y="5284922"/>
            <a:ext cx="3239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/>
              <a:t>Datura </a:t>
            </a:r>
            <a:r>
              <a:rPr lang="pl-PL" sz="4800" i="1" dirty="0" err="1" smtClean="0"/>
              <a:t>stramonium</a:t>
            </a:r>
            <a:endParaRPr lang="pl-PL" sz="48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88318" y="5377912"/>
            <a:ext cx="2956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i="1" dirty="0" err="1" smtClean="0"/>
              <a:t>Centaurium</a:t>
            </a:r>
            <a:r>
              <a:rPr lang="pl-PL" sz="4500" i="1" dirty="0" smtClean="0"/>
              <a:t> </a:t>
            </a:r>
            <a:r>
              <a:rPr lang="pl-PL" sz="4500" i="1" dirty="0" err="1" smtClean="0"/>
              <a:t>vulgaris</a:t>
            </a:r>
            <a:endParaRPr lang="pl-PL" sz="45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648055" y="5377912"/>
            <a:ext cx="270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Calla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palustris</a:t>
            </a:r>
            <a:endParaRPr lang="pl-PL" sz="4800" i="1" dirty="0"/>
          </a:p>
        </p:txBody>
      </p:sp>
    </p:spTree>
    <p:extLst>
      <p:ext uri="{BB962C8B-B14F-4D97-AF65-F5344CB8AC3E}">
        <p14:creationId xmlns:p14="http://schemas.microsoft.com/office/powerpoint/2010/main" val="33885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" y="1207280"/>
            <a:ext cx="3314180" cy="324117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8" y="1251084"/>
            <a:ext cx="3168231" cy="32411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4" y="1289258"/>
            <a:ext cx="4197456" cy="31445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3903" y="4788976"/>
            <a:ext cx="331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Carlina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acaulis</a:t>
            </a:r>
            <a:endParaRPr lang="pl-PL" sz="48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49998" y="4804475"/>
            <a:ext cx="316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Iris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germanica</a:t>
            </a:r>
            <a:endParaRPr lang="pl-PL" sz="48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950631" y="4943959"/>
            <a:ext cx="381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Arum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alpinum</a:t>
            </a:r>
            <a:endParaRPr lang="pl-PL" sz="4800" i="1" dirty="0"/>
          </a:p>
        </p:txBody>
      </p:sp>
    </p:spTree>
    <p:extLst>
      <p:ext uri="{BB962C8B-B14F-4D97-AF65-F5344CB8AC3E}">
        <p14:creationId xmlns:p14="http://schemas.microsoft.com/office/powerpoint/2010/main" val="17806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8" y="1027906"/>
            <a:ext cx="3262483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69" y="1054327"/>
            <a:ext cx="2555748" cy="43513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0" y="1130293"/>
            <a:ext cx="4187812" cy="414656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28188" y="5594888"/>
            <a:ext cx="3262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err="1" smtClean="0"/>
              <a:t>Ophioglossum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vulgatum</a:t>
            </a:r>
            <a:endParaRPr lang="pl-PL" sz="40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324027" y="5594888"/>
            <a:ext cx="28206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err="1" smtClean="0"/>
              <a:t>Doctylorhiza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vindis</a:t>
            </a:r>
            <a:endParaRPr lang="pl-PL" sz="40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476000" y="5348667"/>
            <a:ext cx="4187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Euonymus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verrucosa</a:t>
            </a:r>
            <a:endParaRPr lang="pl-PL" sz="4800" i="1" dirty="0"/>
          </a:p>
        </p:txBody>
      </p:sp>
    </p:spTree>
    <p:extLst>
      <p:ext uri="{BB962C8B-B14F-4D97-AF65-F5344CB8AC3E}">
        <p14:creationId xmlns:p14="http://schemas.microsoft.com/office/powerpoint/2010/main" val="14490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"/>
          <a:stretch/>
        </p:blipFill>
        <p:spPr>
          <a:xfrm>
            <a:off x="838200" y="1690688"/>
            <a:ext cx="2560664" cy="376471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18" y="1690688"/>
            <a:ext cx="4210889" cy="37647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61" y="1690688"/>
            <a:ext cx="3110946" cy="37647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8200" y="5516958"/>
            <a:ext cx="2560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 err="1" smtClean="0"/>
              <a:t>Scorzonea</a:t>
            </a:r>
            <a:r>
              <a:rPr lang="pl-PL" sz="4400" i="1" dirty="0" smtClean="0"/>
              <a:t> </a:t>
            </a:r>
            <a:r>
              <a:rPr lang="pl-PL" sz="4400" i="1" dirty="0" err="1" smtClean="0"/>
              <a:t>rosea</a:t>
            </a:r>
            <a:endParaRPr lang="pl-PL" sz="44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41218" y="5455403"/>
            <a:ext cx="4210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Atropa</a:t>
            </a:r>
            <a:r>
              <a:rPr lang="pl-PL" sz="4800" i="1" dirty="0" smtClean="0"/>
              <a:t> belladona</a:t>
            </a:r>
            <a:endParaRPr lang="pl-PL" sz="48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94461" y="5455403"/>
            <a:ext cx="2991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 err="1" smtClean="0"/>
              <a:t>Aconitom</a:t>
            </a:r>
            <a:r>
              <a:rPr lang="pl-PL" sz="4400" i="1" dirty="0" smtClean="0"/>
              <a:t> </a:t>
            </a:r>
            <a:r>
              <a:rPr lang="pl-PL" sz="4400" i="1" dirty="0" err="1" smtClean="0"/>
              <a:t>moldavicum</a:t>
            </a: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119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08-nadob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022" y="1873187"/>
            <a:ext cx="3437764" cy="2831977"/>
          </a:xfrm>
        </p:spPr>
      </p:pic>
      <p:pic>
        <p:nvPicPr>
          <p:cNvPr id="1026" name="Picture 2" descr="http://www.tfp.net.pl/users/148/1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885" y="1873187"/>
            <a:ext cx="3684018" cy="2823100"/>
          </a:xfrm>
          <a:prstGeom prst="rect">
            <a:avLst/>
          </a:prstGeom>
          <a:noFill/>
        </p:spPr>
      </p:pic>
      <p:pic>
        <p:nvPicPr>
          <p:cNvPr id="1028" name="Picture 4" descr="http://www.monikagorska.republika.pl/traszkakarpac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1645" y="1855434"/>
            <a:ext cx="3524434" cy="281422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50416" y="4935983"/>
            <a:ext cx="326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Rosalia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alpina</a:t>
            </a:r>
            <a:endParaRPr lang="pl-PL" sz="48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60777" y="4944863"/>
            <a:ext cx="3213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Carabus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auronitens</a:t>
            </a:r>
            <a:endParaRPr lang="pl-PL" sz="48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495930" y="4909350"/>
            <a:ext cx="331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Triturus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montandoni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zekotka-drzew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617" y="2148396"/>
            <a:ext cx="3517538" cy="2643650"/>
          </a:xfrm>
        </p:spPr>
      </p:pic>
      <p:pic>
        <p:nvPicPr>
          <p:cNvPr id="20482" name="Picture 2" descr="http://www.naturephoto-cz.com/photos/mraz/salamandra-plamista-08A129.jpg"/>
          <p:cNvPicPr>
            <a:picLocks noChangeAspect="1" noChangeArrowheads="1"/>
          </p:cNvPicPr>
          <p:nvPr/>
        </p:nvPicPr>
        <p:blipFill>
          <a:blip r:embed="rId3" cstate="print"/>
          <a:srcRect r="-307" b="8574"/>
          <a:stretch>
            <a:fillRect/>
          </a:stretch>
        </p:blipFill>
        <p:spPr bwMode="auto">
          <a:xfrm>
            <a:off x="4332304" y="2157274"/>
            <a:ext cx="3666478" cy="2627790"/>
          </a:xfrm>
          <a:prstGeom prst="rect">
            <a:avLst/>
          </a:prstGeom>
          <a:noFill/>
        </p:spPr>
      </p:pic>
      <p:pic>
        <p:nvPicPr>
          <p:cNvPr id="20484" name="Picture 4" descr="http://awsassets.wwfpl.panda.org/img/original/xl_235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1747" y="2157273"/>
            <a:ext cx="3476576" cy="26188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19125" y="5048250"/>
            <a:ext cx="307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/>
              <a:t>Hyla </a:t>
            </a:r>
            <a:r>
              <a:rPr lang="pl-PL" sz="4800" i="1" dirty="0" err="1" smtClean="0"/>
              <a:t>arborea</a:t>
            </a:r>
            <a:endParaRPr lang="pl-PL" sz="48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43425" y="5048250"/>
            <a:ext cx="323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/>
              <a:t>Salamandra </a:t>
            </a:r>
            <a:r>
              <a:rPr lang="pl-PL" sz="4800" i="1" dirty="0" err="1" smtClean="0"/>
              <a:t>salamandra</a:t>
            </a:r>
            <a:endParaRPr lang="pl-PL" sz="48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896350" y="522922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Lynx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lynx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zubr-puszczy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396" r="1405"/>
          <a:stretch>
            <a:fillRect/>
          </a:stretch>
        </p:blipFill>
        <p:spPr>
          <a:xfrm>
            <a:off x="0" y="1985742"/>
            <a:ext cx="4009748" cy="2990850"/>
          </a:xfrm>
        </p:spPr>
      </p:pic>
      <p:sp>
        <p:nvSpPr>
          <p:cNvPr id="7" name="pole tekstowe 6"/>
          <p:cNvSpPr txBox="1"/>
          <p:nvPr/>
        </p:nvSpPr>
        <p:spPr>
          <a:xfrm>
            <a:off x="676275" y="5124450"/>
            <a:ext cx="3257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Bison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bonasus</a:t>
            </a:r>
            <a:endParaRPr lang="pl-PL" sz="4800" i="1" dirty="0"/>
          </a:p>
        </p:txBody>
      </p:sp>
      <p:pic>
        <p:nvPicPr>
          <p:cNvPr id="1026" name="Picture 2" descr="http://s3.zoochat.com.s3.amazonaws.com/large/dsc_3493-22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172" y="2007579"/>
            <a:ext cx="4079631" cy="291271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642338" y="5064369"/>
            <a:ext cx="3221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smtClean="0"/>
              <a:t>Ursus </a:t>
            </a:r>
            <a:r>
              <a:rPr lang="pl-PL" sz="4800" i="1" dirty="0" err="1" smtClean="0"/>
              <a:t>arctos</a:t>
            </a:r>
            <a:endParaRPr lang="pl-PL" sz="4800" i="1" dirty="0"/>
          </a:p>
        </p:txBody>
      </p:sp>
      <p:pic>
        <p:nvPicPr>
          <p:cNvPr id="1028" name="Picture 4" descr="http://1.bp.blogspot.com/-N1sKMWPE8xw/VYGut9J399I/AAAAAAAABMo/RL2gA8PzP6s/s1600/wilke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1507" y="1983545"/>
            <a:ext cx="3830493" cy="288387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8961121" y="5050302"/>
            <a:ext cx="264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 err="1" smtClean="0"/>
              <a:t>Canis</a:t>
            </a:r>
            <a:r>
              <a:rPr lang="pl-PL" sz="4800" i="1" dirty="0" smtClean="0"/>
              <a:t> </a:t>
            </a:r>
            <a:r>
              <a:rPr lang="pl-PL" sz="4800" i="1" dirty="0" err="1" smtClean="0"/>
              <a:t>lupus</a:t>
            </a:r>
            <a:endParaRPr lang="pl-PL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147</Words>
  <Application>Microsoft Office PowerPoint</Application>
  <PresentationFormat>Niestandardowy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Wild „Bieszczady Mountains” </vt:lpstr>
      <vt:lpstr>Prezentacja programu PowerPoint</vt:lpstr>
      <vt:lpstr>Flora </vt:lpstr>
      <vt:lpstr>Prezentacja programu PowerPoint</vt:lpstr>
      <vt:lpstr>Prezentacja programu PowerPoint</vt:lpstr>
      <vt:lpstr>Prezentacja programu PowerPoint</vt:lpstr>
      <vt:lpstr>Fauna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attention.  Bogumiła Kutacha Patrycja Palczak Emil Janowski   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„Bieszczady Mountains”</dc:title>
  <dc:creator>Janowski Emil</dc:creator>
  <cp:lastModifiedBy>student</cp:lastModifiedBy>
  <cp:revision>12</cp:revision>
  <dcterms:created xsi:type="dcterms:W3CDTF">2016-04-19T07:06:47Z</dcterms:created>
  <dcterms:modified xsi:type="dcterms:W3CDTF">2016-04-21T10:13:18Z</dcterms:modified>
</cp:coreProperties>
</file>