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67" r:id="rId2"/>
  </p:sldMasterIdLst>
  <p:notesMasterIdLst>
    <p:notesMasterId r:id="rId14"/>
  </p:notesMasterIdLst>
  <p:handoutMasterIdLst>
    <p:handoutMasterId r:id="rId15"/>
  </p:handoutMasterIdLst>
  <p:sldIdLst>
    <p:sldId id="256" r:id="rId3"/>
    <p:sldId id="267" r:id="rId4"/>
    <p:sldId id="266" r:id="rId5"/>
    <p:sldId id="257" r:id="rId6"/>
    <p:sldId id="258" r:id="rId7"/>
    <p:sldId id="259" r:id="rId8"/>
    <p:sldId id="260" r:id="rId9"/>
    <p:sldId id="262" r:id="rId10"/>
    <p:sldId id="263" r:id="rId11"/>
    <p:sldId id="264" r:id="rId12"/>
    <p:sldId id="265" r:id="rId13"/>
  </p:sldIdLst>
  <p:sldSz cx="10080625" cy="7559675"/>
  <p:notesSz cx="7559675" cy="10691813"/>
  <p:defaultTextStyle>
    <a:defPPr>
      <a:defRPr lang="pl-PL"/>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6" d="100"/>
          <a:sy n="86" d="100"/>
        </p:scale>
        <p:origin x="870" y="-216"/>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txBox="1">
            <a:spLocks noGrp="1"/>
          </p:cNvSpPr>
          <p:nvPr>
            <p:ph type="hdr" sz="quarter"/>
          </p:nvPr>
        </p:nvSpPr>
        <p:spPr>
          <a:xfrm>
            <a:off x="0" y="0"/>
            <a:ext cx="3281363" cy="534988"/>
          </a:xfrm>
          <a:prstGeom prst="rect">
            <a:avLst/>
          </a:prstGeom>
          <a:noFill/>
          <a:ln>
            <a:noFill/>
          </a:ln>
        </p:spPr>
        <p:txBody>
          <a:bodyPr vert="horz" wrap="none" lIns="90000" tIns="45000" rIns="90000" bIns="45000" anchorCtr="0" compatLnSpc="0">
            <a:noAutofit/>
          </a:bodyPr>
          <a:lstStyle>
            <a:lvl1pPr fontAlgn="auto" hangingPunct="0">
              <a:spcBef>
                <a:spcPts val="0"/>
              </a:spcBef>
              <a:spcAft>
                <a:spcPts val="0"/>
              </a:spcAft>
              <a:defRPr sz="1400">
                <a:latin typeface="Arial" pitchFamily="18"/>
                <a:ea typeface="Microsoft YaHei" pitchFamily="2"/>
                <a:cs typeface="Mangal" pitchFamily="2"/>
              </a:defRPr>
            </a:lvl1pPr>
          </a:lstStyle>
          <a:p>
            <a:pPr>
              <a:defRPr sz="1400"/>
            </a:pPr>
            <a:endParaRPr lang="pl-PL"/>
          </a:p>
        </p:txBody>
      </p:sp>
      <p:sp>
        <p:nvSpPr>
          <p:cNvPr id="3" name="Symbol zastępczy daty 2"/>
          <p:cNvSpPr txBox="1">
            <a:spLocks noGrp="1"/>
          </p:cNvSpPr>
          <p:nvPr>
            <p:ph type="dt" sz="quarter" idx="1"/>
          </p:nvPr>
        </p:nvSpPr>
        <p:spPr>
          <a:xfrm>
            <a:off x="4278313" y="0"/>
            <a:ext cx="3281362" cy="534988"/>
          </a:xfrm>
          <a:prstGeom prst="rect">
            <a:avLst/>
          </a:prstGeom>
          <a:noFill/>
          <a:ln>
            <a:noFill/>
          </a:ln>
        </p:spPr>
        <p:txBody>
          <a:bodyPr vert="horz" wrap="none" lIns="90000" tIns="45000" rIns="90000" bIns="45000" anchorCtr="0" compatLnSpc="0">
            <a:noAutofit/>
          </a:bodyPr>
          <a:lstStyle>
            <a:lvl1pPr algn="r" fontAlgn="auto" hangingPunct="0">
              <a:spcBef>
                <a:spcPts val="0"/>
              </a:spcBef>
              <a:spcAft>
                <a:spcPts val="0"/>
              </a:spcAft>
              <a:defRPr sz="1400">
                <a:latin typeface="Arial" pitchFamily="18"/>
                <a:ea typeface="Microsoft YaHei" pitchFamily="2"/>
                <a:cs typeface="Mangal" pitchFamily="2"/>
              </a:defRPr>
            </a:lvl1pPr>
          </a:lstStyle>
          <a:p>
            <a:pPr>
              <a:defRPr sz="1400"/>
            </a:pPr>
            <a:endParaRPr lang="pl-PL"/>
          </a:p>
        </p:txBody>
      </p:sp>
      <p:sp>
        <p:nvSpPr>
          <p:cNvPr id="4" name="Symbol zastępczy stopki 3"/>
          <p:cNvSpPr txBox="1">
            <a:spLocks noGrp="1"/>
          </p:cNvSpPr>
          <p:nvPr>
            <p:ph type="ftr" sz="quarter" idx="2"/>
          </p:nvPr>
        </p:nvSpPr>
        <p:spPr>
          <a:xfrm>
            <a:off x="0" y="10156825"/>
            <a:ext cx="3281363" cy="534988"/>
          </a:xfrm>
          <a:prstGeom prst="rect">
            <a:avLst/>
          </a:prstGeom>
          <a:noFill/>
          <a:ln>
            <a:noFill/>
          </a:ln>
        </p:spPr>
        <p:txBody>
          <a:bodyPr vert="horz" wrap="none" lIns="90000" tIns="45000" rIns="90000" bIns="45000" anchor="b" anchorCtr="0" compatLnSpc="0">
            <a:noAutofit/>
          </a:bodyPr>
          <a:lstStyle>
            <a:lvl1pPr fontAlgn="auto" hangingPunct="0">
              <a:spcBef>
                <a:spcPts val="0"/>
              </a:spcBef>
              <a:spcAft>
                <a:spcPts val="0"/>
              </a:spcAft>
              <a:defRPr sz="1400">
                <a:latin typeface="Arial" pitchFamily="18"/>
                <a:ea typeface="Microsoft YaHei" pitchFamily="2"/>
                <a:cs typeface="Mangal" pitchFamily="2"/>
              </a:defRPr>
            </a:lvl1pPr>
          </a:lstStyle>
          <a:p>
            <a:pPr>
              <a:defRPr sz="1400"/>
            </a:pPr>
            <a:endParaRPr lang="pl-PL"/>
          </a:p>
        </p:txBody>
      </p:sp>
      <p:sp>
        <p:nvSpPr>
          <p:cNvPr id="5" name="Symbol zastępczy numeru slajdu 4"/>
          <p:cNvSpPr txBox="1">
            <a:spLocks noGrp="1"/>
          </p:cNvSpPr>
          <p:nvPr>
            <p:ph type="sldNum" sz="quarter" idx="3"/>
          </p:nvPr>
        </p:nvSpPr>
        <p:spPr>
          <a:xfrm>
            <a:off x="4278313" y="10156825"/>
            <a:ext cx="3281362" cy="534988"/>
          </a:xfrm>
          <a:prstGeom prst="rect">
            <a:avLst/>
          </a:prstGeom>
          <a:noFill/>
          <a:ln>
            <a:noFill/>
          </a:ln>
        </p:spPr>
        <p:txBody>
          <a:bodyPr vert="horz" wrap="none" lIns="90000" tIns="45000" rIns="90000" bIns="45000" anchor="b" anchorCtr="0" compatLnSpc="0">
            <a:noAutofit/>
          </a:bodyPr>
          <a:lstStyle>
            <a:lvl1pPr algn="r" fontAlgn="auto" hangingPunct="0">
              <a:spcBef>
                <a:spcPts val="0"/>
              </a:spcBef>
              <a:spcAft>
                <a:spcPts val="0"/>
              </a:spcAft>
              <a:defRPr sz="1400">
                <a:latin typeface="+mn-lt"/>
                <a:cs typeface="+mn-cs"/>
              </a:defRPr>
            </a:lvl1pPr>
          </a:lstStyle>
          <a:p>
            <a:pPr>
              <a:defRPr sz="1400"/>
            </a:pPr>
            <a:fld id="{D29299DB-BA6E-4FED-A4D3-E3738BD3AEF2}" type="slidenum">
              <a:rPr/>
              <a:pPr>
                <a:defRPr sz="1400"/>
              </a:pPr>
              <a:t>‹#›</a:t>
            </a:fld>
            <a:endParaRPr lang="pl-PL">
              <a:latin typeface="Arial" pitchFamily="18"/>
              <a:ea typeface="Microsoft YaHei" pitchFamily="2"/>
              <a:cs typeface="Mangal" pitchFamily="2"/>
            </a:endParaRPr>
          </a:p>
        </p:txBody>
      </p:sp>
    </p:spTree>
    <p:extLst>
      <p:ext uri="{BB962C8B-B14F-4D97-AF65-F5344CB8AC3E}">
        <p14:creationId xmlns:p14="http://schemas.microsoft.com/office/powerpoint/2010/main" val="87643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Symbol zastępczy obrazu slajdu 1"/>
          <p:cNvSpPr>
            <a:spLocks noGrp="1" noRot="1" noChangeAspect="1"/>
          </p:cNvSpPr>
          <p:nvPr>
            <p:ph type="sldImg" idx="2"/>
          </p:nvPr>
        </p:nvSpPr>
        <p:spPr bwMode="auto">
          <a:xfrm>
            <a:off x="1106488" y="812800"/>
            <a:ext cx="5345112" cy="4008438"/>
          </a:xfrm>
          <a:prstGeom prst="rect">
            <a:avLst/>
          </a:prstGeom>
          <a:noFill/>
          <a:ln w="9525">
            <a:noFill/>
            <a:miter lim="800000"/>
            <a:headEnd/>
            <a:tailEnd/>
          </a:ln>
        </p:spPr>
      </p:sp>
      <p:sp>
        <p:nvSpPr>
          <p:cNvPr id="3" name="Symbol zastępczy notatek 2"/>
          <p:cNvSpPr txBox="1">
            <a:spLocks noGrp="1"/>
          </p:cNvSpPr>
          <p:nvPr>
            <p:ph type="body" sz="quarter" idx="3"/>
          </p:nvPr>
        </p:nvSpPr>
        <p:spPr>
          <a:xfrm>
            <a:off x="755650" y="5078413"/>
            <a:ext cx="6048375" cy="4811712"/>
          </a:xfrm>
          <a:prstGeom prst="rect">
            <a:avLst/>
          </a:prstGeom>
          <a:noFill/>
          <a:ln>
            <a:noFill/>
          </a:ln>
        </p:spPr>
        <p:txBody>
          <a:bodyPr vert="horz" wrap="square" lIns="0" tIns="0" rIns="0" bIns="0" numCol="1" anchor="t" anchorCtr="0" compatLnSpc="1">
            <a:prstTxWarp prst="textNoShape">
              <a:avLst/>
            </a:prstTxWarp>
          </a:bodyPr>
          <a:lstStyle/>
          <a:p>
            <a:pPr lvl="0"/>
            <a:endParaRPr lang="pl-PL" smtClean="0"/>
          </a:p>
        </p:txBody>
      </p:sp>
      <p:sp>
        <p:nvSpPr>
          <p:cNvPr id="4" name="Symbol zastępczy nagłówka 3"/>
          <p:cNvSpPr txBox="1">
            <a:spLocks noGrp="1"/>
          </p:cNvSpPr>
          <p:nvPr>
            <p:ph type="hdr" sz="quarter"/>
          </p:nvPr>
        </p:nvSpPr>
        <p:spPr>
          <a:xfrm>
            <a:off x="0" y="0"/>
            <a:ext cx="3281363" cy="534988"/>
          </a:xfrm>
          <a:prstGeom prst="rect">
            <a:avLst/>
          </a:prstGeom>
          <a:noFill/>
          <a:ln>
            <a:noFill/>
          </a:ln>
        </p:spPr>
        <p:txBody>
          <a:bodyPr lIns="0" tIns="0" rIns="0" bIns="0" anchorCtr="0">
            <a:noAutofit/>
          </a:bodyPr>
          <a:lstStyle>
            <a:lvl1pPr lvl="0" rtl="0" fontAlgn="auto" hangingPunct="0">
              <a:spcBef>
                <a:spcPts val="0"/>
              </a:spcBef>
              <a:spcAft>
                <a:spcPts val="0"/>
              </a:spcAft>
              <a:buNone/>
              <a:tabLst/>
              <a:defRPr lang="pl-PL" sz="1400" kern="1200">
                <a:latin typeface="Times New Roman" pitchFamily="18"/>
                <a:ea typeface="Lucida Sans Unicode" pitchFamily="2"/>
                <a:cs typeface="Tahoma" pitchFamily="2"/>
              </a:defRPr>
            </a:lvl1pPr>
          </a:lstStyle>
          <a:p>
            <a:pPr>
              <a:defRPr/>
            </a:pPr>
            <a:endParaRPr/>
          </a:p>
        </p:txBody>
      </p:sp>
      <p:sp>
        <p:nvSpPr>
          <p:cNvPr id="5" name="Symbol zastępczy daty 4"/>
          <p:cNvSpPr txBox="1">
            <a:spLocks noGrp="1"/>
          </p:cNvSpPr>
          <p:nvPr>
            <p:ph type="dt" idx="1"/>
          </p:nvPr>
        </p:nvSpPr>
        <p:spPr>
          <a:xfrm>
            <a:off x="4278313" y="0"/>
            <a:ext cx="3281362" cy="534988"/>
          </a:xfrm>
          <a:prstGeom prst="rect">
            <a:avLst/>
          </a:prstGeom>
          <a:noFill/>
          <a:ln>
            <a:noFill/>
          </a:ln>
        </p:spPr>
        <p:txBody>
          <a:bodyPr lIns="0" tIns="0" rIns="0" bIns="0" anchorCtr="0">
            <a:noAutofit/>
          </a:bodyPr>
          <a:lstStyle>
            <a:lvl1pPr lvl="0" algn="r" rtl="0" fontAlgn="auto" hangingPunct="0">
              <a:spcBef>
                <a:spcPts val="0"/>
              </a:spcBef>
              <a:spcAft>
                <a:spcPts val="0"/>
              </a:spcAft>
              <a:buNone/>
              <a:tabLst/>
              <a:defRPr lang="pl-PL" sz="1400" kern="1200">
                <a:latin typeface="Times New Roman" pitchFamily="18"/>
                <a:ea typeface="Lucida Sans Unicode" pitchFamily="2"/>
                <a:cs typeface="Tahoma" pitchFamily="2"/>
              </a:defRPr>
            </a:lvl1pPr>
          </a:lstStyle>
          <a:p>
            <a:pPr>
              <a:defRPr/>
            </a:pPr>
            <a:endParaRPr/>
          </a:p>
        </p:txBody>
      </p:sp>
      <p:sp>
        <p:nvSpPr>
          <p:cNvPr id="6" name="Symbol zastępczy stopki 5"/>
          <p:cNvSpPr txBox="1">
            <a:spLocks noGrp="1"/>
          </p:cNvSpPr>
          <p:nvPr>
            <p:ph type="ftr" sz="quarter" idx="4"/>
          </p:nvPr>
        </p:nvSpPr>
        <p:spPr>
          <a:xfrm>
            <a:off x="0" y="10156825"/>
            <a:ext cx="3281363" cy="534988"/>
          </a:xfrm>
          <a:prstGeom prst="rect">
            <a:avLst/>
          </a:prstGeom>
          <a:noFill/>
          <a:ln>
            <a:noFill/>
          </a:ln>
        </p:spPr>
        <p:txBody>
          <a:bodyPr lIns="0" tIns="0" rIns="0" bIns="0" anchor="b" anchorCtr="0">
            <a:noAutofit/>
          </a:bodyPr>
          <a:lstStyle>
            <a:lvl1pPr lvl="0" rtl="0" fontAlgn="auto" hangingPunct="0">
              <a:spcBef>
                <a:spcPts val="0"/>
              </a:spcBef>
              <a:spcAft>
                <a:spcPts val="0"/>
              </a:spcAft>
              <a:buNone/>
              <a:tabLst/>
              <a:defRPr lang="pl-PL" sz="1400" kern="1200">
                <a:latin typeface="Times New Roman" pitchFamily="18"/>
                <a:ea typeface="Lucida Sans Unicode" pitchFamily="2"/>
                <a:cs typeface="Tahoma" pitchFamily="2"/>
              </a:defRPr>
            </a:lvl1pPr>
          </a:lstStyle>
          <a:p>
            <a:pPr>
              <a:defRPr/>
            </a:pPr>
            <a:endParaRPr/>
          </a:p>
        </p:txBody>
      </p:sp>
      <p:sp>
        <p:nvSpPr>
          <p:cNvPr id="7" name="Symbol zastępczy numeru slajdu 6"/>
          <p:cNvSpPr txBox="1">
            <a:spLocks noGrp="1"/>
          </p:cNvSpPr>
          <p:nvPr>
            <p:ph type="sldNum" sz="quarter" idx="5"/>
          </p:nvPr>
        </p:nvSpPr>
        <p:spPr>
          <a:xfrm>
            <a:off x="4278313" y="10156825"/>
            <a:ext cx="3281362" cy="534988"/>
          </a:xfrm>
          <a:prstGeom prst="rect">
            <a:avLst/>
          </a:prstGeom>
          <a:noFill/>
          <a:ln>
            <a:noFill/>
          </a:ln>
        </p:spPr>
        <p:txBody>
          <a:bodyPr lIns="0" tIns="0" rIns="0" bIns="0" anchor="b" anchorCtr="0">
            <a:noAutofit/>
          </a:bodyPr>
          <a:lstStyle>
            <a:lvl1pPr lvl="0" algn="r" rtl="0" fontAlgn="auto" hangingPunct="0">
              <a:spcBef>
                <a:spcPts val="0"/>
              </a:spcBef>
              <a:spcAft>
                <a:spcPts val="0"/>
              </a:spcAft>
              <a:buNone/>
              <a:tabLst/>
              <a:defRPr lang="pl-PL" sz="1400" kern="1200">
                <a:latin typeface="Times New Roman" pitchFamily="18"/>
                <a:ea typeface="Lucida Sans Unicode" pitchFamily="2"/>
                <a:cs typeface="Tahoma" pitchFamily="2"/>
              </a:defRPr>
            </a:lvl1pPr>
          </a:lstStyle>
          <a:p>
            <a:pPr>
              <a:defRPr/>
            </a:pPr>
            <a:fld id="{BCA619E3-3DC0-4D01-84D3-71B6C2D4ACFA}" type="slidenum">
              <a:rPr/>
              <a:pPr>
                <a:defRPr/>
              </a:pPr>
              <a:t>‹#›</a:t>
            </a:fld>
            <a:endParaRPr/>
          </a:p>
        </p:txBody>
      </p:sp>
    </p:spTree>
    <p:extLst>
      <p:ext uri="{BB962C8B-B14F-4D97-AF65-F5344CB8AC3E}">
        <p14:creationId xmlns:p14="http://schemas.microsoft.com/office/powerpoint/2010/main" val="1224342235"/>
      </p:ext>
    </p:extLst>
  </p:cSld>
  <p:clrMap bg1="lt1" tx1="dk1" bg2="lt2" tx2="dk2" accent1="accent1" accent2="accent2" accent3="accent3" accent4="accent4" accent5="accent5" accent6="accent6" hlink="hlink" folHlink="folHlink"/>
  <p:notesStyle>
    <a:lvl1pPr marL="215900" indent="-215900" algn="l" rtl="0" fontAlgn="base">
      <a:spcBef>
        <a:spcPct val="30000"/>
      </a:spcBef>
      <a:spcAft>
        <a:spcPct val="0"/>
      </a:spcAft>
      <a:defRPr lang="pl-PL" sz="2000" kern="1200">
        <a:solidFill>
          <a:schemeClr val="tx1"/>
        </a:solidFill>
        <a:latin typeface="Arial" pitchFamily="18"/>
        <a:ea typeface="Microsoft YaHei" pitchFamily="2"/>
        <a:cs typeface="Arial" charset="0"/>
      </a:defRPr>
    </a:lvl1pPr>
    <a:lvl2pPr marL="742950" indent="-285750" algn="l" rtl="0" fontAlgn="base">
      <a:spcBef>
        <a:spcPct val="30000"/>
      </a:spcBef>
      <a:spcAft>
        <a:spcPct val="0"/>
      </a:spcAft>
      <a:defRPr sz="1200" kern="1200">
        <a:solidFill>
          <a:schemeClr val="tx1"/>
        </a:solidFill>
        <a:latin typeface="+mn-lt"/>
        <a:ea typeface="Microsoft YaHei" pitchFamily="34" charset="-122"/>
        <a:cs typeface="Arial" charset="0"/>
      </a:defRPr>
    </a:lvl2pPr>
    <a:lvl3pPr marL="1143000" indent="-228600" algn="l" rtl="0" fontAlgn="base">
      <a:spcBef>
        <a:spcPct val="30000"/>
      </a:spcBef>
      <a:spcAft>
        <a:spcPct val="0"/>
      </a:spcAft>
      <a:defRPr sz="1200" kern="1200">
        <a:solidFill>
          <a:schemeClr val="tx1"/>
        </a:solidFill>
        <a:latin typeface="+mn-lt"/>
        <a:ea typeface="Microsoft YaHei" pitchFamily="34" charset="-122"/>
        <a:cs typeface="Arial" charset="0"/>
      </a:defRPr>
    </a:lvl3pPr>
    <a:lvl4pPr marL="1600200" indent="-228600" algn="l" rtl="0" fontAlgn="base">
      <a:spcBef>
        <a:spcPct val="30000"/>
      </a:spcBef>
      <a:spcAft>
        <a:spcPct val="0"/>
      </a:spcAft>
      <a:defRPr sz="1200" kern="1200">
        <a:solidFill>
          <a:schemeClr val="tx1"/>
        </a:solidFill>
        <a:latin typeface="+mn-lt"/>
        <a:ea typeface="Microsoft YaHei" pitchFamily="34" charset="-122"/>
        <a:cs typeface="Arial" charset="0"/>
      </a:defRPr>
    </a:lvl4pPr>
    <a:lvl5pPr marL="2057400" indent="-228600" algn="l" rtl="0" fontAlgn="base">
      <a:spcBef>
        <a:spcPct val="30000"/>
      </a:spcBef>
      <a:spcAft>
        <a:spcPct val="0"/>
      </a:spcAft>
      <a:defRPr sz="1200" kern="1200">
        <a:solidFill>
          <a:schemeClr val="tx1"/>
        </a:solidFill>
        <a:latin typeface="+mn-lt"/>
        <a:ea typeface="Microsoft YaHei" pitchFamily="34" charset="-122"/>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ymbol zastępczy numeru slajdu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88884912-8749-4C47-864E-02EBCB98B096}" type="slidenum">
              <a:rPr smtClean="0">
                <a:latin typeface="Times New Roman" pitchFamily="18" charset="0"/>
                <a:ea typeface="Lucida Sans Unicode" pitchFamily="34" charset="0"/>
                <a:cs typeface="Tahoma" pitchFamily="34" charset="0"/>
              </a:rPr>
              <a:pPr fontAlgn="base">
                <a:spcBef>
                  <a:spcPct val="0"/>
                </a:spcBef>
                <a:spcAft>
                  <a:spcPct val="0"/>
                </a:spcAft>
              </a:pPr>
              <a:t>1</a:t>
            </a:fld>
            <a:endParaRPr smtClean="0">
              <a:latin typeface="Times New Roman" pitchFamily="18" charset="0"/>
              <a:ea typeface="Lucida Sans Unicode" pitchFamily="34" charset="0"/>
              <a:cs typeface="Tahoma" pitchFamily="34" charset="0"/>
            </a:endParaRPr>
          </a:p>
        </p:txBody>
      </p:sp>
      <p:sp>
        <p:nvSpPr>
          <p:cNvPr id="2" name="Symbol zastępczy obrazu slajdu 1"/>
          <p:cNvSpPr>
            <a:spLocks noGrp="1" noRot="1" noChangeAspect="1" noResize="1"/>
          </p:cNvSpPr>
          <p:nvPr>
            <p:ph type="sldImg"/>
          </p:nvPr>
        </p:nvSpPr>
        <p:spPr>
          <a:solidFill>
            <a:schemeClr val="accent1"/>
          </a:solidFill>
          <a:ln w="25400">
            <a:solidFill>
              <a:schemeClr val="accent1">
                <a:shade val="50000"/>
              </a:schemeClr>
            </a:solidFill>
          </a:ln>
        </p:spPr>
      </p:sp>
      <p:sp>
        <p:nvSpPr>
          <p:cNvPr id="16387" name="Symbol zastępczy notatek 2"/>
          <p:cNvSpPr txBox="1">
            <a:spLocks noGrp="1"/>
          </p:cNvSpPr>
          <p:nvPr>
            <p:ph type="body" sz="quarter" idx="1"/>
          </p:nvPr>
        </p:nvSpPr>
        <p:spPr bwMode="auto">
          <a:xfrm>
            <a:off x="755650" y="5078413"/>
            <a:ext cx="6048375" cy="304800"/>
          </a:xfrm>
          <a:noFill/>
        </p:spPr>
        <p:txBody>
          <a:bodyPr>
            <a:spAutoFit/>
          </a:bodyPr>
          <a:lstStyle/>
          <a:p>
            <a:pPr>
              <a:spcBef>
                <a:spcPct val="0"/>
              </a:spcBef>
            </a:pPr>
            <a:endParaRPr smtClean="0">
              <a:solidFill>
                <a:srgbClr val="000000"/>
              </a:solidFill>
              <a:latin typeface="Arial" charset="0"/>
              <a:ea typeface="Microsoft YaHei" pitchFamily="34" charset="-122"/>
            </a:endParaRPr>
          </a:p>
        </p:txBody>
      </p:sp>
    </p:spTree>
    <p:extLst>
      <p:ext uri="{BB962C8B-B14F-4D97-AF65-F5344CB8AC3E}">
        <p14:creationId xmlns:p14="http://schemas.microsoft.com/office/powerpoint/2010/main" val="4215757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ymbol zastępczy numeru slajdu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4FC169BD-F532-4B0E-8B71-0F5C44B5FC4B}" type="slidenum">
              <a:rPr smtClean="0">
                <a:latin typeface="Times New Roman" pitchFamily="18" charset="0"/>
                <a:ea typeface="Lucida Sans Unicode" pitchFamily="34" charset="0"/>
                <a:cs typeface="Tahoma" pitchFamily="34" charset="0"/>
              </a:rPr>
              <a:pPr fontAlgn="base">
                <a:spcBef>
                  <a:spcPct val="0"/>
                </a:spcBef>
                <a:spcAft>
                  <a:spcPct val="0"/>
                </a:spcAft>
              </a:pPr>
              <a:t>4</a:t>
            </a:fld>
            <a:endParaRPr smtClean="0">
              <a:latin typeface="Times New Roman" pitchFamily="18" charset="0"/>
              <a:ea typeface="Lucida Sans Unicode" pitchFamily="34" charset="0"/>
              <a:cs typeface="Tahoma" pitchFamily="34" charset="0"/>
            </a:endParaRPr>
          </a:p>
        </p:txBody>
      </p:sp>
      <p:sp>
        <p:nvSpPr>
          <p:cNvPr id="2" name="Symbol zastępczy obrazu slajdu 1"/>
          <p:cNvSpPr>
            <a:spLocks noGrp="1" noRot="1" noChangeAspect="1" noResize="1"/>
          </p:cNvSpPr>
          <p:nvPr>
            <p:ph type="sldImg"/>
          </p:nvPr>
        </p:nvSpPr>
        <p:spPr>
          <a:solidFill>
            <a:schemeClr val="accent1"/>
          </a:solidFill>
          <a:ln w="25400">
            <a:solidFill>
              <a:schemeClr val="accent1">
                <a:shade val="50000"/>
              </a:schemeClr>
            </a:solidFill>
          </a:ln>
        </p:spPr>
      </p:sp>
      <p:sp>
        <p:nvSpPr>
          <p:cNvPr id="20483" name="Symbol zastępczy notatek 2"/>
          <p:cNvSpPr txBox="1">
            <a:spLocks noGrp="1"/>
          </p:cNvSpPr>
          <p:nvPr>
            <p:ph type="body" sz="quarter" idx="1"/>
          </p:nvPr>
        </p:nvSpPr>
        <p:spPr bwMode="auto">
          <a:noFill/>
        </p:spPr>
        <p:txBody>
          <a:bodyPr/>
          <a:lstStyle/>
          <a:p>
            <a:pPr>
              <a:spcBef>
                <a:spcPct val="0"/>
              </a:spcBef>
            </a:pPr>
            <a:endParaRPr smtClean="0">
              <a:solidFill>
                <a:srgbClr val="000000"/>
              </a:solidFill>
              <a:latin typeface="Arial" charset="0"/>
              <a:ea typeface="Microsoft YaHei" pitchFamily="34" charset="-122"/>
            </a:endParaRPr>
          </a:p>
        </p:txBody>
      </p:sp>
    </p:spTree>
    <p:extLst>
      <p:ext uri="{BB962C8B-B14F-4D97-AF65-F5344CB8AC3E}">
        <p14:creationId xmlns:p14="http://schemas.microsoft.com/office/powerpoint/2010/main" val="2143190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ymbol zastępczy numeru slajdu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D0609072-F136-49E1-BD0A-816CD4F3DAAB}" type="slidenum">
              <a:rPr smtClean="0">
                <a:latin typeface="Times New Roman" pitchFamily="18" charset="0"/>
                <a:ea typeface="Lucida Sans Unicode" pitchFamily="34" charset="0"/>
                <a:cs typeface="Tahoma" pitchFamily="34" charset="0"/>
              </a:rPr>
              <a:pPr fontAlgn="base">
                <a:spcBef>
                  <a:spcPct val="0"/>
                </a:spcBef>
                <a:spcAft>
                  <a:spcPct val="0"/>
                </a:spcAft>
              </a:pPr>
              <a:t>5</a:t>
            </a:fld>
            <a:endParaRPr smtClean="0">
              <a:latin typeface="Times New Roman" pitchFamily="18" charset="0"/>
              <a:ea typeface="Lucida Sans Unicode" pitchFamily="34" charset="0"/>
              <a:cs typeface="Tahoma" pitchFamily="34" charset="0"/>
            </a:endParaRPr>
          </a:p>
        </p:txBody>
      </p:sp>
      <p:sp>
        <p:nvSpPr>
          <p:cNvPr id="2" name="Symbol zastępczy obrazu slajdu 1"/>
          <p:cNvSpPr>
            <a:spLocks noGrp="1" noRot="1" noChangeAspect="1" noResize="1"/>
          </p:cNvSpPr>
          <p:nvPr>
            <p:ph type="sldImg"/>
          </p:nvPr>
        </p:nvSpPr>
        <p:spPr>
          <a:solidFill>
            <a:schemeClr val="accent1"/>
          </a:solidFill>
          <a:ln w="25400">
            <a:solidFill>
              <a:schemeClr val="accent1">
                <a:shade val="50000"/>
              </a:schemeClr>
            </a:solidFill>
          </a:ln>
        </p:spPr>
      </p:sp>
      <p:sp>
        <p:nvSpPr>
          <p:cNvPr id="22531" name="Symbol zastępczy notatek 2"/>
          <p:cNvSpPr txBox="1">
            <a:spLocks noGrp="1"/>
          </p:cNvSpPr>
          <p:nvPr>
            <p:ph type="body" sz="quarter" idx="1"/>
          </p:nvPr>
        </p:nvSpPr>
        <p:spPr bwMode="auto">
          <a:noFill/>
        </p:spPr>
        <p:txBody>
          <a:bodyPr/>
          <a:lstStyle/>
          <a:p>
            <a:pPr>
              <a:spcBef>
                <a:spcPct val="0"/>
              </a:spcBef>
            </a:pPr>
            <a:endParaRPr smtClean="0">
              <a:solidFill>
                <a:srgbClr val="000000"/>
              </a:solidFill>
              <a:latin typeface="Arial" charset="0"/>
              <a:ea typeface="Microsoft YaHei" pitchFamily="34" charset="-122"/>
            </a:endParaRPr>
          </a:p>
        </p:txBody>
      </p:sp>
    </p:spTree>
    <p:extLst>
      <p:ext uri="{BB962C8B-B14F-4D97-AF65-F5344CB8AC3E}">
        <p14:creationId xmlns:p14="http://schemas.microsoft.com/office/powerpoint/2010/main" val="876397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numeru slajdu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1AD28725-C3D0-459B-819D-BA4907134AA6}" type="slidenum">
              <a:rPr smtClean="0">
                <a:latin typeface="Times New Roman" pitchFamily="18" charset="0"/>
                <a:ea typeface="Lucida Sans Unicode" pitchFamily="34" charset="0"/>
                <a:cs typeface="Tahoma" pitchFamily="34" charset="0"/>
              </a:rPr>
              <a:pPr fontAlgn="base">
                <a:spcBef>
                  <a:spcPct val="0"/>
                </a:spcBef>
                <a:spcAft>
                  <a:spcPct val="0"/>
                </a:spcAft>
              </a:pPr>
              <a:t>6</a:t>
            </a:fld>
            <a:endParaRPr smtClean="0">
              <a:latin typeface="Times New Roman" pitchFamily="18" charset="0"/>
              <a:ea typeface="Lucida Sans Unicode" pitchFamily="34" charset="0"/>
              <a:cs typeface="Tahoma" pitchFamily="34" charset="0"/>
            </a:endParaRPr>
          </a:p>
        </p:txBody>
      </p:sp>
      <p:sp>
        <p:nvSpPr>
          <p:cNvPr id="2" name="Symbol zastępczy obrazu slajdu 1"/>
          <p:cNvSpPr>
            <a:spLocks noGrp="1" noRot="1" noChangeAspect="1" noResize="1"/>
          </p:cNvSpPr>
          <p:nvPr>
            <p:ph type="sldImg"/>
          </p:nvPr>
        </p:nvSpPr>
        <p:spPr>
          <a:solidFill>
            <a:schemeClr val="accent1"/>
          </a:solidFill>
          <a:ln w="25400">
            <a:solidFill>
              <a:schemeClr val="accent1">
                <a:shade val="50000"/>
              </a:schemeClr>
            </a:solidFill>
          </a:ln>
        </p:spPr>
      </p:sp>
      <p:sp>
        <p:nvSpPr>
          <p:cNvPr id="24579" name="Symbol zastępczy notatek 2"/>
          <p:cNvSpPr txBox="1">
            <a:spLocks noGrp="1"/>
          </p:cNvSpPr>
          <p:nvPr>
            <p:ph type="body" sz="quarter" idx="1"/>
          </p:nvPr>
        </p:nvSpPr>
        <p:spPr bwMode="auto">
          <a:noFill/>
        </p:spPr>
        <p:txBody>
          <a:bodyPr/>
          <a:lstStyle/>
          <a:p>
            <a:pPr>
              <a:spcBef>
                <a:spcPct val="0"/>
              </a:spcBef>
            </a:pPr>
            <a:endParaRPr smtClean="0">
              <a:solidFill>
                <a:srgbClr val="000000"/>
              </a:solidFill>
              <a:latin typeface="Arial" charset="0"/>
              <a:ea typeface="Microsoft YaHei" pitchFamily="34" charset="-122"/>
            </a:endParaRPr>
          </a:p>
        </p:txBody>
      </p:sp>
    </p:spTree>
    <p:extLst>
      <p:ext uri="{BB962C8B-B14F-4D97-AF65-F5344CB8AC3E}">
        <p14:creationId xmlns:p14="http://schemas.microsoft.com/office/powerpoint/2010/main" val="2690794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ymbol zastępczy numeru slajdu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58F6DFC3-24E6-4A4E-A3ED-AF97E277FC79}" type="slidenum">
              <a:rPr smtClean="0">
                <a:latin typeface="Times New Roman" pitchFamily="18" charset="0"/>
                <a:ea typeface="Lucida Sans Unicode" pitchFamily="34" charset="0"/>
                <a:cs typeface="Tahoma" pitchFamily="34" charset="0"/>
              </a:rPr>
              <a:pPr fontAlgn="base">
                <a:spcBef>
                  <a:spcPct val="0"/>
                </a:spcBef>
                <a:spcAft>
                  <a:spcPct val="0"/>
                </a:spcAft>
              </a:pPr>
              <a:t>7</a:t>
            </a:fld>
            <a:endParaRPr smtClean="0">
              <a:latin typeface="Times New Roman" pitchFamily="18" charset="0"/>
              <a:ea typeface="Lucida Sans Unicode" pitchFamily="34" charset="0"/>
              <a:cs typeface="Tahoma" pitchFamily="34" charset="0"/>
            </a:endParaRPr>
          </a:p>
        </p:txBody>
      </p:sp>
      <p:sp>
        <p:nvSpPr>
          <p:cNvPr id="2" name="Symbol zastępczy obrazu slajdu 1"/>
          <p:cNvSpPr>
            <a:spLocks noGrp="1" noRot="1" noChangeAspect="1" noResize="1"/>
          </p:cNvSpPr>
          <p:nvPr>
            <p:ph type="sldImg"/>
          </p:nvPr>
        </p:nvSpPr>
        <p:spPr>
          <a:solidFill>
            <a:schemeClr val="accent1"/>
          </a:solidFill>
          <a:ln w="25400">
            <a:solidFill>
              <a:schemeClr val="accent1">
                <a:shade val="50000"/>
              </a:schemeClr>
            </a:solidFill>
          </a:ln>
        </p:spPr>
      </p:sp>
      <p:sp>
        <p:nvSpPr>
          <p:cNvPr id="26627" name="Symbol zastępczy notatek 2"/>
          <p:cNvSpPr txBox="1">
            <a:spLocks noGrp="1"/>
          </p:cNvSpPr>
          <p:nvPr>
            <p:ph type="body" sz="quarter" idx="1"/>
          </p:nvPr>
        </p:nvSpPr>
        <p:spPr bwMode="auto">
          <a:noFill/>
        </p:spPr>
        <p:txBody>
          <a:bodyPr/>
          <a:lstStyle/>
          <a:p>
            <a:pPr>
              <a:spcBef>
                <a:spcPct val="0"/>
              </a:spcBef>
            </a:pPr>
            <a:endParaRPr smtClean="0">
              <a:solidFill>
                <a:srgbClr val="000000"/>
              </a:solidFill>
              <a:latin typeface="Arial" charset="0"/>
              <a:ea typeface="Microsoft YaHei" pitchFamily="34" charset="-122"/>
            </a:endParaRPr>
          </a:p>
        </p:txBody>
      </p:sp>
    </p:spTree>
    <p:extLst>
      <p:ext uri="{BB962C8B-B14F-4D97-AF65-F5344CB8AC3E}">
        <p14:creationId xmlns:p14="http://schemas.microsoft.com/office/powerpoint/2010/main" val="2299080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ymbol zastępczy numeru slajdu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079E5BB2-0D33-4F04-AC8F-B57A54338623}" type="slidenum">
              <a:rPr smtClean="0">
                <a:latin typeface="Times New Roman" pitchFamily="18" charset="0"/>
                <a:ea typeface="Lucida Sans Unicode" pitchFamily="34" charset="0"/>
                <a:cs typeface="Tahoma" pitchFamily="34" charset="0"/>
              </a:rPr>
              <a:pPr fontAlgn="base">
                <a:spcBef>
                  <a:spcPct val="0"/>
                </a:spcBef>
                <a:spcAft>
                  <a:spcPct val="0"/>
                </a:spcAft>
              </a:pPr>
              <a:t>8</a:t>
            </a:fld>
            <a:endParaRPr smtClean="0">
              <a:latin typeface="Times New Roman" pitchFamily="18" charset="0"/>
              <a:ea typeface="Lucida Sans Unicode" pitchFamily="34" charset="0"/>
              <a:cs typeface="Tahoma" pitchFamily="34" charset="0"/>
            </a:endParaRPr>
          </a:p>
        </p:txBody>
      </p:sp>
      <p:sp>
        <p:nvSpPr>
          <p:cNvPr id="2" name="Symbol zastępczy obrazu slajdu 1"/>
          <p:cNvSpPr>
            <a:spLocks noGrp="1" noRot="1" noChangeAspect="1" noResize="1"/>
          </p:cNvSpPr>
          <p:nvPr>
            <p:ph type="sldImg"/>
          </p:nvPr>
        </p:nvSpPr>
        <p:spPr>
          <a:solidFill>
            <a:schemeClr val="accent1"/>
          </a:solidFill>
          <a:ln w="25400">
            <a:solidFill>
              <a:schemeClr val="accent1">
                <a:shade val="50000"/>
              </a:schemeClr>
            </a:solidFill>
          </a:ln>
        </p:spPr>
      </p:sp>
      <p:sp>
        <p:nvSpPr>
          <p:cNvPr id="30723" name="Symbol zastępczy notatek 2"/>
          <p:cNvSpPr txBox="1">
            <a:spLocks noGrp="1"/>
          </p:cNvSpPr>
          <p:nvPr>
            <p:ph type="body" sz="quarter" idx="1"/>
          </p:nvPr>
        </p:nvSpPr>
        <p:spPr bwMode="auto">
          <a:noFill/>
        </p:spPr>
        <p:txBody>
          <a:bodyPr/>
          <a:lstStyle/>
          <a:p>
            <a:pPr>
              <a:spcBef>
                <a:spcPct val="0"/>
              </a:spcBef>
            </a:pPr>
            <a:endParaRPr smtClean="0">
              <a:solidFill>
                <a:srgbClr val="000000"/>
              </a:solidFill>
              <a:latin typeface="Arial" charset="0"/>
              <a:ea typeface="Microsoft YaHei" pitchFamily="34" charset="-122"/>
            </a:endParaRPr>
          </a:p>
        </p:txBody>
      </p:sp>
    </p:spTree>
    <p:extLst>
      <p:ext uri="{BB962C8B-B14F-4D97-AF65-F5344CB8AC3E}">
        <p14:creationId xmlns:p14="http://schemas.microsoft.com/office/powerpoint/2010/main" val="912196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ymbol zastępczy numeru slajdu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A3FEB52D-0474-40DD-B006-3A96EDE8E914}" type="slidenum">
              <a:rPr smtClean="0">
                <a:latin typeface="Times New Roman" pitchFamily="18" charset="0"/>
                <a:ea typeface="Lucida Sans Unicode" pitchFamily="34" charset="0"/>
                <a:cs typeface="Tahoma" pitchFamily="34" charset="0"/>
              </a:rPr>
              <a:pPr fontAlgn="base">
                <a:spcBef>
                  <a:spcPct val="0"/>
                </a:spcBef>
                <a:spcAft>
                  <a:spcPct val="0"/>
                </a:spcAft>
              </a:pPr>
              <a:t>9</a:t>
            </a:fld>
            <a:endParaRPr smtClean="0">
              <a:latin typeface="Times New Roman" pitchFamily="18" charset="0"/>
              <a:ea typeface="Lucida Sans Unicode" pitchFamily="34" charset="0"/>
              <a:cs typeface="Tahoma" pitchFamily="34" charset="0"/>
            </a:endParaRPr>
          </a:p>
        </p:txBody>
      </p:sp>
      <p:sp>
        <p:nvSpPr>
          <p:cNvPr id="2" name="Symbol zastępczy obrazu slajdu 1"/>
          <p:cNvSpPr>
            <a:spLocks noGrp="1" noRot="1" noChangeAspect="1" noResize="1"/>
          </p:cNvSpPr>
          <p:nvPr>
            <p:ph type="sldImg"/>
          </p:nvPr>
        </p:nvSpPr>
        <p:spPr>
          <a:solidFill>
            <a:schemeClr val="accent1"/>
          </a:solidFill>
          <a:ln w="25400">
            <a:solidFill>
              <a:schemeClr val="accent1">
                <a:shade val="50000"/>
              </a:schemeClr>
            </a:solidFill>
          </a:ln>
        </p:spPr>
      </p:sp>
      <p:sp>
        <p:nvSpPr>
          <p:cNvPr id="32771" name="Symbol zastępczy notatek 2"/>
          <p:cNvSpPr txBox="1">
            <a:spLocks noGrp="1"/>
          </p:cNvSpPr>
          <p:nvPr>
            <p:ph type="body" sz="quarter" idx="1"/>
          </p:nvPr>
        </p:nvSpPr>
        <p:spPr bwMode="auto">
          <a:noFill/>
        </p:spPr>
        <p:txBody>
          <a:bodyPr/>
          <a:lstStyle/>
          <a:p>
            <a:pPr>
              <a:spcBef>
                <a:spcPct val="0"/>
              </a:spcBef>
            </a:pPr>
            <a:endParaRPr smtClean="0">
              <a:solidFill>
                <a:srgbClr val="000000"/>
              </a:solidFill>
              <a:latin typeface="Arial" charset="0"/>
              <a:ea typeface="Microsoft YaHei" pitchFamily="34" charset="-122"/>
            </a:endParaRPr>
          </a:p>
        </p:txBody>
      </p:sp>
    </p:spTree>
    <p:extLst>
      <p:ext uri="{BB962C8B-B14F-4D97-AF65-F5344CB8AC3E}">
        <p14:creationId xmlns:p14="http://schemas.microsoft.com/office/powerpoint/2010/main" val="3198649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ymbol zastępczy numeru slajdu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0D163E79-25B2-474A-8FFB-65B16165B0C6}" type="slidenum">
              <a:rPr smtClean="0">
                <a:latin typeface="Times New Roman" pitchFamily="18" charset="0"/>
                <a:ea typeface="Lucida Sans Unicode" pitchFamily="34" charset="0"/>
                <a:cs typeface="Tahoma" pitchFamily="34" charset="0"/>
              </a:rPr>
              <a:pPr fontAlgn="base">
                <a:spcBef>
                  <a:spcPct val="0"/>
                </a:spcBef>
                <a:spcAft>
                  <a:spcPct val="0"/>
                </a:spcAft>
              </a:pPr>
              <a:t>10</a:t>
            </a:fld>
            <a:endParaRPr smtClean="0">
              <a:latin typeface="Times New Roman" pitchFamily="18" charset="0"/>
              <a:ea typeface="Lucida Sans Unicode" pitchFamily="34" charset="0"/>
              <a:cs typeface="Tahoma" pitchFamily="34" charset="0"/>
            </a:endParaRPr>
          </a:p>
        </p:txBody>
      </p:sp>
      <p:sp>
        <p:nvSpPr>
          <p:cNvPr id="2" name="Symbol zastępczy obrazu slajdu 1"/>
          <p:cNvSpPr>
            <a:spLocks noGrp="1" noRot="1" noChangeAspect="1" noResize="1"/>
          </p:cNvSpPr>
          <p:nvPr>
            <p:ph type="sldImg"/>
          </p:nvPr>
        </p:nvSpPr>
        <p:spPr>
          <a:solidFill>
            <a:schemeClr val="accent1"/>
          </a:solidFill>
          <a:ln w="25400">
            <a:solidFill>
              <a:schemeClr val="accent1">
                <a:shade val="50000"/>
              </a:schemeClr>
            </a:solidFill>
          </a:ln>
        </p:spPr>
      </p:sp>
      <p:sp>
        <p:nvSpPr>
          <p:cNvPr id="34819" name="Symbol zastępczy notatek 2"/>
          <p:cNvSpPr txBox="1">
            <a:spLocks noGrp="1"/>
          </p:cNvSpPr>
          <p:nvPr>
            <p:ph type="body" sz="quarter" idx="1"/>
          </p:nvPr>
        </p:nvSpPr>
        <p:spPr bwMode="auto">
          <a:noFill/>
        </p:spPr>
        <p:txBody>
          <a:bodyPr/>
          <a:lstStyle/>
          <a:p>
            <a:pPr>
              <a:spcBef>
                <a:spcPct val="0"/>
              </a:spcBef>
            </a:pPr>
            <a:endParaRPr smtClean="0">
              <a:solidFill>
                <a:srgbClr val="000000"/>
              </a:solidFill>
              <a:latin typeface="Arial" charset="0"/>
              <a:ea typeface="Microsoft YaHei" pitchFamily="34" charset="-122"/>
            </a:endParaRPr>
          </a:p>
        </p:txBody>
      </p:sp>
    </p:spTree>
    <p:extLst>
      <p:ext uri="{BB962C8B-B14F-4D97-AF65-F5344CB8AC3E}">
        <p14:creationId xmlns:p14="http://schemas.microsoft.com/office/powerpoint/2010/main" val="3083282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ymbol zastępczy numeru slajdu 6"/>
          <p:cNvSpPr>
            <a:spLocks noGrp="1"/>
          </p:cNvSpPr>
          <p:nvPr>
            <p:ph type="sldNum" sz="quarter" idx="5"/>
          </p:nvPr>
        </p:nvSpPr>
        <p:spPr bwMode="auto">
          <a:noFill/>
          <a:ln>
            <a:miter lim="800000"/>
            <a:headEnd/>
            <a:tailEnd/>
          </a:ln>
        </p:spPr>
        <p:txBody>
          <a:bodyPr vert="horz" wrap="square" numCol="1" compatLnSpc="1">
            <a:prstTxWarp prst="textNoShape">
              <a:avLst/>
            </a:prstTxWarp>
          </a:bodyPr>
          <a:lstStyle/>
          <a:p>
            <a:pPr fontAlgn="base">
              <a:spcBef>
                <a:spcPct val="0"/>
              </a:spcBef>
              <a:spcAft>
                <a:spcPct val="0"/>
              </a:spcAft>
            </a:pPr>
            <a:fld id="{4798F57E-4BD3-4F3C-A193-37FD6AD69BDB}" type="slidenum">
              <a:rPr smtClean="0">
                <a:latin typeface="Times New Roman" pitchFamily="18" charset="0"/>
                <a:ea typeface="Lucida Sans Unicode" pitchFamily="34" charset="0"/>
                <a:cs typeface="Tahoma" pitchFamily="34" charset="0"/>
              </a:rPr>
              <a:pPr fontAlgn="base">
                <a:spcBef>
                  <a:spcPct val="0"/>
                </a:spcBef>
                <a:spcAft>
                  <a:spcPct val="0"/>
                </a:spcAft>
              </a:pPr>
              <a:t>11</a:t>
            </a:fld>
            <a:endParaRPr smtClean="0">
              <a:latin typeface="Times New Roman" pitchFamily="18" charset="0"/>
              <a:ea typeface="Lucida Sans Unicode" pitchFamily="34" charset="0"/>
              <a:cs typeface="Tahoma" pitchFamily="34" charset="0"/>
            </a:endParaRPr>
          </a:p>
        </p:txBody>
      </p:sp>
      <p:sp>
        <p:nvSpPr>
          <p:cNvPr id="2" name="Symbol zastępczy obrazu slajdu 1"/>
          <p:cNvSpPr>
            <a:spLocks noGrp="1" noRot="1" noChangeAspect="1" noResize="1"/>
          </p:cNvSpPr>
          <p:nvPr>
            <p:ph type="sldImg"/>
          </p:nvPr>
        </p:nvSpPr>
        <p:spPr>
          <a:solidFill>
            <a:schemeClr val="accent1"/>
          </a:solidFill>
          <a:ln w="25400">
            <a:solidFill>
              <a:schemeClr val="accent1">
                <a:shade val="50000"/>
              </a:schemeClr>
            </a:solidFill>
          </a:ln>
        </p:spPr>
      </p:sp>
      <p:sp>
        <p:nvSpPr>
          <p:cNvPr id="36867" name="Symbol zastępczy notatek 2"/>
          <p:cNvSpPr txBox="1">
            <a:spLocks noGrp="1"/>
          </p:cNvSpPr>
          <p:nvPr>
            <p:ph type="body" sz="quarter" idx="1"/>
          </p:nvPr>
        </p:nvSpPr>
        <p:spPr bwMode="auto">
          <a:noFill/>
        </p:spPr>
        <p:txBody>
          <a:bodyPr/>
          <a:lstStyle/>
          <a:p>
            <a:pPr>
              <a:spcBef>
                <a:spcPct val="0"/>
              </a:spcBef>
            </a:pPr>
            <a:endParaRPr smtClean="0">
              <a:solidFill>
                <a:srgbClr val="000000"/>
              </a:solidFill>
              <a:latin typeface="Arial" charset="0"/>
              <a:ea typeface="Microsoft YaHei" pitchFamily="34" charset="-122"/>
            </a:endParaRPr>
          </a:p>
        </p:txBody>
      </p:sp>
    </p:spTree>
    <p:extLst>
      <p:ext uri="{BB962C8B-B14F-4D97-AF65-F5344CB8AC3E}">
        <p14:creationId xmlns:p14="http://schemas.microsoft.com/office/powerpoint/2010/main" val="2242789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Slajd tytułowy">
    <p:spTree>
      <p:nvGrpSpPr>
        <p:cNvPr id="1" name=""/>
        <p:cNvGrpSpPr/>
        <p:nvPr/>
      </p:nvGrpSpPr>
      <p:grpSpPr>
        <a:xfrm>
          <a:off x="0" y="0"/>
          <a:ext cx="0" cy="0"/>
          <a:chOff x="0" y="0"/>
          <a:chExt cx="0" cy="0"/>
        </a:xfrm>
      </p:grpSpPr>
      <p:grpSp>
        <p:nvGrpSpPr>
          <p:cNvPr id="41986" name="Group 2"/>
          <p:cNvGrpSpPr>
            <a:grpSpLocks/>
          </p:cNvGrpSpPr>
          <p:nvPr/>
        </p:nvGrpSpPr>
        <p:grpSpPr bwMode="auto">
          <a:xfrm>
            <a:off x="352425" y="1931988"/>
            <a:ext cx="9728200" cy="5654675"/>
            <a:chOff x="201" y="1104"/>
            <a:chExt cx="5559" cy="3231"/>
          </a:xfrm>
        </p:grpSpPr>
        <p:sp>
          <p:nvSpPr>
            <p:cNvPr id="41987"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endParaRPr lang="pl-PL"/>
            </a:p>
          </p:txBody>
        </p:sp>
        <p:sp>
          <p:nvSpPr>
            <p:cNvPr id="41988"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pl-PL"/>
            </a:p>
          </p:txBody>
        </p:sp>
        <p:sp>
          <p:nvSpPr>
            <p:cNvPr id="41989"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pl-PL"/>
            </a:p>
          </p:txBody>
        </p:sp>
        <p:sp>
          <p:nvSpPr>
            <p:cNvPr id="41990"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pl-PL"/>
            </a:p>
          </p:txBody>
        </p:sp>
        <p:sp>
          <p:nvSpPr>
            <p:cNvPr id="41991"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pl-PL"/>
            </a:p>
          </p:txBody>
        </p:sp>
        <p:sp>
          <p:nvSpPr>
            <p:cNvPr id="41992"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pl-PL"/>
            </a:p>
          </p:txBody>
        </p:sp>
      </p:grpSp>
      <p:sp>
        <p:nvSpPr>
          <p:cNvPr id="41993" name="Rectangle 9"/>
          <p:cNvSpPr>
            <a:spLocks noGrp="1" noChangeArrowheads="1"/>
          </p:cNvSpPr>
          <p:nvPr>
            <p:ph type="ctrTitle" sz="quarter"/>
          </p:nvPr>
        </p:nvSpPr>
        <p:spPr>
          <a:xfrm>
            <a:off x="1092200" y="2100263"/>
            <a:ext cx="8567738" cy="1914525"/>
          </a:xfrm>
        </p:spPr>
        <p:txBody>
          <a:bodyPr anchor="t"/>
          <a:lstStyle>
            <a:lvl1pPr>
              <a:defRPr sz="6000"/>
            </a:lvl1pPr>
          </a:lstStyle>
          <a:p>
            <a:r>
              <a:rPr lang="pl-PL"/>
              <a:t>Kliknij, aby edytować styl wzorca tytułu</a:t>
            </a:r>
          </a:p>
        </p:txBody>
      </p:sp>
      <p:sp>
        <p:nvSpPr>
          <p:cNvPr id="41994" name="Rectangle 10"/>
          <p:cNvSpPr>
            <a:spLocks noGrp="1" noChangeArrowheads="1"/>
          </p:cNvSpPr>
          <p:nvPr>
            <p:ph type="subTitle" sz="quarter" idx="1"/>
          </p:nvPr>
        </p:nvSpPr>
        <p:spPr>
          <a:xfrm>
            <a:off x="1092200" y="4367213"/>
            <a:ext cx="7477125" cy="1931987"/>
          </a:xfrm>
        </p:spPr>
        <p:txBody>
          <a:bodyPr/>
          <a:lstStyle>
            <a:lvl1pPr marL="0" indent="0">
              <a:buFont typeface="Wingdings" pitchFamily="2" charset="2"/>
              <a:buNone/>
              <a:defRPr/>
            </a:lvl1pPr>
          </a:lstStyle>
          <a:p>
            <a:r>
              <a:rPr lang="pl-PL"/>
              <a:t>Kliknij, aby edytować styl wzorca podtytułu</a:t>
            </a:r>
          </a:p>
        </p:txBody>
      </p:sp>
      <p:sp>
        <p:nvSpPr>
          <p:cNvPr id="41995" name="Rectangle 11"/>
          <p:cNvSpPr>
            <a:spLocks noGrp="1" noChangeArrowheads="1"/>
          </p:cNvSpPr>
          <p:nvPr>
            <p:ph type="dt" sz="quarter" idx="2"/>
          </p:nvPr>
        </p:nvSpPr>
        <p:spPr>
          <a:xfrm>
            <a:off x="1092200" y="6884988"/>
            <a:ext cx="2097088" cy="523875"/>
          </a:xfrm>
        </p:spPr>
        <p:txBody>
          <a:bodyPr/>
          <a:lstStyle>
            <a:lvl1pPr>
              <a:defRPr/>
            </a:lvl1pPr>
          </a:lstStyle>
          <a:p>
            <a:fld id="{013EDBB8-B0C6-4C3E-A021-A32CB1C3A76B}" type="datetimeFigureOut">
              <a:rPr lang="pl-PL"/>
              <a:pPr/>
              <a:t>2016-04-21</a:t>
            </a:fld>
            <a:endParaRPr lang="pl-PL"/>
          </a:p>
        </p:txBody>
      </p:sp>
      <p:sp>
        <p:nvSpPr>
          <p:cNvPr id="41996" name="Rectangle 12"/>
          <p:cNvSpPr>
            <a:spLocks noGrp="1" noChangeArrowheads="1"/>
          </p:cNvSpPr>
          <p:nvPr>
            <p:ph type="ftr" sz="quarter" idx="3"/>
          </p:nvPr>
        </p:nvSpPr>
        <p:spPr>
          <a:xfrm>
            <a:off x="3824288" y="6884988"/>
            <a:ext cx="3192462" cy="523875"/>
          </a:xfrm>
        </p:spPr>
        <p:txBody>
          <a:bodyPr/>
          <a:lstStyle>
            <a:lvl1pPr>
              <a:defRPr/>
            </a:lvl1pPr>
          </a:lstStyle>
          <a:p>
            <a:endParaRPr lang="pl-PL"/>
          </a:p>
        </p:txBody>
      </p:sp>
      <p:sp>
        <p:nvSpPr>
          <p:cNvPr id="41997" name="Rectangle 13"/>
          <p:cNvSpPr>
            <a:spLocks noGrp="1" noChangeArrowheads="1"/>
          </p:cNvSpPr>
          <p:nvPr>
            <p:ph type="sldNum" sz="quarter" idx="4"/>
          </p:nvPr>
        </p:nvSpPr>
        <p:spPr/>
        <p:txBody>
          <a:bodyPr/>
          <a:lstStyle>
            <a:lvl1pPr>
              <a:defRPr/>
            </a:lvl1pPr>
          </a:lstStyle>
          <a:p>
            <a:fld id="{E695C768-47B5-453C-A3A5-E9318387EA3A}" type="slidenum">
              <a:rPr lang="pl-PL"/>
              <a:pPr/>
              <a:t>‹#›</a:t>
            </a:fld>
            <a:endParaRPr lang="pl-PL"/>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1993"/>
                                        </p:tgtEl>
                                        <p:attrNameLst>
                                          <p:attrName>style.visibility</p:attrName>
                                        </p:attrNameLst>
                                      </p:cBhvr>
                                      <p:to>
                                        <p:strVal val="visible"/>
                                      </p:to>
                                    </p:set>
                                    <p:anim calcmode="lin" valueType="num">
                                      <p:cBhvr>
                                        <p:cTn id="7" dur="1000" fill="hold"/>
                                        <p:tgtEl>
                                          <p:spTgt spid="41993"/>
                                        </p:tgtEl>
                                        <p:attrNameLst>
                                          <p:attrName>ppt_x</p:attrName>
                                        </p:attrNameLst>
                                      </p:cBhvr>
                                      <p:tavLst>
                                        <p:tav tm="0">
                                          <p:val>
                                            <p:strVal val="#ppt_x-.2"/>
                                          </p:val>
                                        </p:tav>
                                        <p:tav tm="100000">
                                          <p:val>
                                            <p:strVal val="#ppt_x"/>
                                          </p:val>
                                        </p:tav>
                                      </p:tavLst>
                                    </p:anim>
                                    <p:anim calcmode="lin" valueType="num">
                                      <p:cBhvr>
                                        <p:cTn id="8" dur="1000" fill="hold"/>
                                        <p:tgtEl>
                                          <p:spTgt spid="41993"/>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993"/>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1994">
                                            <p:txEl>
                                              <p:pRg st="0" end="0"/>
                                            </p:txEl>
                                          </p:spTgt>
                                        </p:tgtEl>
                                        <p:attrNameLst>
                                          <p:attrName>style.visibility</p:attrName>
                                        </p:attrNameLst>
                                      </p:cBhvr>
                                      <p:to>
                                        <p:strVal val="visible"/>
                                      </p:to>
                                    </p:set>
                                    <p:animEffect transition="in" filter="fade">
                                      <p:cBhvr>
                                        <p:cTn id="14" dur="500"/>
                                        <p:tgtEl>
                                          <p:spTgt spid="41994">
                                            <p:txEl>
                                              <p:pRg st="0" end="0"/>
                                            </p:txEl>
                                          </p:spTgt>
                                        </p:tgtEl>
                                      </p:cBhvr>
                                    </p:animEffect>
                                    <p:anim calcmode="lin" valueType="num">
                                      <p:cBhvr>
                                        <p:cTn id="15" dur="500" fill="hold"/>
                                        <p:tgtEl>
                                          <p:spTgt spid="4199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1994">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3" grpId="0"/>
      <p:bldP spid="41994" grpId="0" build="p">
        <p:tmplLst>
          <p:tmpl lvl="1">
            <p:tnLst>
              <p:par>
                <p:cTn presetID="44" presetClass="entr" presetSubtype="0" fill="hold" nodeType="clickEffect">
                  <p:stCondLst>
                    <p:cond delay="0"/>
                  </p:stCondLst>
                  <p:childTnLst>
                    <p:set>
                      <p:cBhvr>
                        <p:cTn dur="1" fill="hold">
                          <p:stCondLst>
                            <p:cond delay="0"/>
                          </p:stCondLst>
                        </p:cTn>
                        <p:tgtEl>
                          <p:spTgt spid="41994"/>
                        </p:tgtEl>
                        <p:attrNameLst>
                          <p:attrName>style.visibility</p:attrName>
                        </p:attrNameLst>
                      </p:cBhvr>
                      <p:to>
                        <p:strVal val="visible"/>
                      </p:to>
                    </p:set>
                    <p:animEffect transition="in" filter="fade">
                      <p:cBhvr>
                        <p:cTn dur="500"/>
                        <p:tgtEl>
                          <p:spTgt spid="41994"/>
                        </p:tgtEl>
                      </p:cBhvr>
                    </p:animEffect>
                    <p:anim calcmode="lin" valueType="num">
                      <p:cBhvr>
                        <p:cTn dur="500" fill="hold"/>
                        <p:tgtEl>
                          <p:spTgt spid="41994"/>
                        </p:tgtEl>
                        <p:attrNameLst>
                          <p:attrName>ppt_x</p:attrName>
                        </p:attrNameLst>
                      </p:cBhvr>
                      <p:tavLst>
                        <p:tav tm="0">
                          <p:val>
                            <p:strVal val="#ppt_x"/>
                          </p:val>
                        </p:tav>
                        <p:tav tm="100000">
                          <p:val>
                            <p:strVal val="#ppt_x"/>
                          </p:val>
                        </p:tav>
                      </p:tavLst>
                    </p:anim>
                    <p:anim calcmode="lin" valueType="num">
                      <p:cBhvr>
                        <p:cTn dur="500" fill="hold"/>
                        <p:tgtEl>
                          <p:spTgt spid="41994"/>
                        </p:tgtEl>
                        <p:attrNameLst>
                          <p:attrName>ppt_y</p:attrName>
                        </p:attrNameLst>
                      </p:cBhvr>
                      <p:tavLst>
                        <p:tav tm="0">
                          <p:val>
                            <p:strVal val="#ppt_y+.05"/>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fld id="{42B02F45-1DC8-4803-9628-1FBD2681EA6C}" type="datetimeFigureOut">
              <a:rPr lang="pl-PL"/>
              <a:pPr/>
              <a:t>2016-04-21</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995F6197-732F-487C-B4DF-D4FCF9CE6C1C}"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7440613" y="269875"/>
            <a:ext cx="2311400" cy="6450013"/>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504825" y="269875"/>
            <a:ext cx="6783388" cy="645001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fld id="{EB7B2F99-30B4-4E0A-8030-1AF25153BD64}" type="datetimeFigureOut">
              <a:rPr lang="pl-PL"/>
              <a:pPr/>
              <a:t>2016-04-21</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9354C631-803B-49A7-9CEA-9E606125C544}" type="slidenum">
              <a:rPr lang="pl-PL"/>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Slajd tytułowy">
    <p:spTree>
      <p:nvGrpSpPr>
        <p:cNvPr id="1" name=""/>
        <p:cNvGrpSpPr/>
        <p:nvPr/>
      </p:nvGrpSpPr>
      <p:grpSpPr>
        <a:xfrm>
          <a:off x="0" y="0"/>
          <a:ext cx="0" cy="0"/>
          <a:chOff x="0" y="0"/>
          <a:chExt cx="0" cy="0"/>
        </a:xfrm>
      </p:grpSpPr>
      <p:grpSp>
        <p:nvGrpSpPr>
          <p:cNvPr id="4" name="Group 2"/>
          <p:cNvGrpSpPr>
            <a:grpSpLocks/>
          </p:cNvGrpSpPr>
          <p:nvPr/>
        </p:nvGrpSpPr>
        <p:grpSpPr bwMode="auto">
          <a:xfrm>
            <a:off x="5199063" y="5891213"/>
            <a:ext cx="4881562" cy="1668462"/>
            <a:chOff x="2971" y="3367"/>
            <a:chExt cx="2789" cy="953"/>
          </a:xfrm>
        </p:grpSpPr>
        <p:sp>
          <p:nvSpPr>
            <p:cNvPr id="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pl-PL"/>
            </a:p>
          </p:txBody>
        </p:sp>
        <p:sp>
          <p:nvSpPr>
            <p:cNvPr id="6" name="Freeform 4"/>
            <p:cNvSpPr>
              <a:spLocks/>
            </p:cNvSpPr>
            <p:nvPr/>
          </p:nvSpPr>
          <p:spPr bwMode="ltGray">
            <a:xfrm>
              <a:off x="4602" y="4014"/>
              <a:ext cx="12" cy="17"/>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pl-PL"/>
            </a:p>
          </p:txBody>
        </p:sp>
        <p:sp>
          <p:nvSpPr>
            <p:cNvPr id="7" name="Freeform 5"/>
            <p:cNvSpPr>
              <a:spLocks/>
            </p:cNvSpPr>
            <p:nvPr/>
          </p:nvSpPr>
          <p:spPr bwMode="ltGray">
            <a:xfrm>
              <a:off x="4596" y="3996"/>
              <a:ext cx="5"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pl-PL"/>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pl-PL"/>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pl-PL"/>
            </a:p>
          </p:txBody>
        </p:sp>
        <p:sp>
          <p:nvSpPr>
            <p:cNvPr id="10" name="Freeform 8"/>
            <p:cNvSpPr>
              <a:spLocks/>
            </p:cNvSpPr>
            <p:nvPr/>
          </p:nvSpPr>
          <p:spPr bwMode="ltGray">
            <a:xfrm>
              <a:off x="4700" y="3697"/>
              <a:ext cx="276"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pl-PL"/>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pl-PL"/>
            </a:p>
          </p:txBody>
        </p:sp>
        <p:sp>
          <p:nvSpPr>
            <p:cNvPr id="12" name="Freeform 10"/>
            <p:cNvSpPr>
              <a:spLocks/>
            </p:cNvSpPr>
            <p:nvPr/>
          </p:nvSpPr>
          <p:spPr bwMode="ltGray">
            <a:xfrm>
              <a:off x="4292" y="3936"/>
              <a:ext cx="168"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pl-PL"/>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pl-PL"/>
            </a:p>
          </p:txBody>
        </p:sp>
        <p:sp>
          <p:nvSpPr>
            <p:cNvPr id="14" name="Freeform 12"/>
            <p:cNvSpPr>
              <a:spLocks/>
            </p:cNvSpPr>
            <p:nvPr/>
          </p:nvSpPr>
          <p:spPr bwMode="ltGray">
            <a:xfrm>
              <a:off x="3910" y="4038"/>
              <a:ext cx="238"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pl-PL"/>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pl-PL"/>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pl-PL"/>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pl-PL"/>
            </a:p>
          </p:txBody>
        </p:sp>
        <p:sp>
          <p:nvSpPr>
            <p:cNvPr id="18" name="Freeform 16"/>
            <p:cNvSpPr>
              <a:spLocks/>
            </p:cNvSpPr>
            <p:nvPr/>
          </p:nvSpPr>
          <p:spPr bwMode="ltGray">
            <a:xfrm>
              <a:off x="3044" y="4218"/>
              <a:ext cx="90"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pl-PL"/>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pl-PL"/>
            </a:p>
          </p:txBody>
        </p:sp>
      </p:grpSp>
      <p:sp>
        <p:nvSpPr>
          <p:cNvPr id="58386" name="Rectangle 18"/>
          <p:cNvSpPr>
            <a:spLocks noGrp="1" noChangeArrowheads="1"/>
          </p:cNvSpPr>
          <p:nvPr>
            <p:ph type="ctrTitle" sz="quarter"/>
          </p:nvPr>
        </p:nvSpPr>
        <p:spPr>
          <a:xfrm>
            <a:off x="755650" y="1763713"/>
            <a:ext cx="8569325" cy="2016125"/>
          </a:xfrm>
        </p:spPr>
        <p:txBody>
          <a:bodyPr anchor="b"/>
          <a:lstStyle>
            <a:lvl1pPr>
              <a:defRPr sz="6300"/>
            </a:lvl1pPr>
          </a:lstStyle>
          <a:p>
            <a:r>
              <a:rPr lang="pl-PL"/>
              <a:t>Kliknij, aby edytować styl wzorca tytułu</a:t>
            </a:r>
          </a:p>
        </p:txBody>
      </p:sp>
      <p:sp>
        <p:nvSpPr>
          <p:cNvPr id="58387" name="Rectangle 19"/>
          <p:cNvSpPr>
            <a:spLocks noGrp="1" noChangeArrowheads="1"/>
          </p:cNvSpPr>
          <p:nvPr>
            <p:ph type="subTitle" sz="quarter" idx="1"/>
          </p:nvPr>
        </p:nvSpPr>
        <p:spPr>
          <a:xfrm>
            <a:off x="1512888" y="4116388"/>
            <a:ext cx="7056437" cy="1931987"/>
          </a:xfrm>
        </p:spPr>
        <p:txBody>
          <a:bodyPr/>
          <a:lstStyle>
            <a:lvl1pPr marL="0" indent="0" algn="ctr">
              <a:buFont typeface="Wingdings" pitchFamily="2" charset="2"/>
              <a:buNone/>
              <a:defRPr sz="4000"/>
            </a:lvl1pPr>
          </a:lstStyle>
          <a:p>
            <a:r>
              <a:rPr lang="pl-PL"/>
              <a:t>Kliknij, aby edytować styl wzorca podtytułu</a:t>
            </a:r>
          </a:p>
        </p:txBody>
      </p:sp>
      <p:sp>
        <p:nvSpPr>
          <p:cNvPr id="20" name="Rectangle 20"/>
          <p:cNvSpPr>
            <a:spLocks noGrp="1" noChangeArrowheads="1"/>
          </p:cNvSpPr>
          <p:nvPr>
            <p:ph type="dt" sz="quarter" idx="10"/>
          </p:nvPr>
        </p:nvSpPr>
        <p:spPr/>
        <p:txBody>
          <a:bodyPr/>
          <a:lstStyle>
            <a:lvl1pPr>
              <a:defRPr/>
            </a:lvl1pPr>
          </a:lstStyle>
          <a:p>
            <a:fld id="{16D80E5E-C06A-4147-A575-5D6A1D1CFE70}" type="datetimeFigureOut">
              <a:rPr lang="pl-PL"/>
              <a:pPr/>
              <a:t>2016-04-21</a:t>
            </a:fld>
            <a:endParaRPr lang="pl-PL"/>
          </a:p>
        </p:txBody>
      </p:sp>
      <p:sp>
        <p:nvSpPr>
          <p:cNvPr id="21" name="Rectangle 21"/>
          <p:cNvSpPr>
            <a:spLocks noGrp="1" noChangeArrowheads="1"/>
          </p:cNvSpPr>
          <p:nvPr>
            <p:ph type="ftr" sz="quarter" idx="11"/>
          </p:nvPr>
        </p:nvSpPr>
        <p:spPr/>
        <p:txBody>
          <a:bodyPr/>
          <a:lstStyle>
            <a:lvl1pPr>
              <a:defRPr/>
            </a:lvl1pPr>
          </a:lstStyle>
          <a:p>
            <a:endParaRPr lang="pl-PL"/>
          </a:p>
        </p:txBody>
      </p:sp>
      <p:sp>
        <p:nvSpPr>
          <p:cNvPr id="22" name="Rectangle 22"/>
          <p:cNvSpPr>
            <a:spLocks noGrp="1" noChangeArrowheads="1"/>
          </p:cNvSpPr>
          <p:nvPr>
            <p:ph type="sldNum" sz="quarter" idx="12"/>
          </p:nvPr>
        </p:nvSpPr>
        <p:spPr/>
        <p:txBody>
          <a:bodyPr/>
          <a:lstStyle>
            <a:lvl1pPr>
              <a:defRPr/>
            </a:lvl1pPr>
          </a:lstStyle>
          <a:p>
            <a:fld id="{CD92F948-4673-4B82-9DD0-ED24F66880D3}" type="slidenum">
              <a:rPr lang="pl-PL"/>
              <a:pPr/>
              <a:t>‹#›</a:t>
            </a:fld>
            <a:endParaRPr lang="pl-PL"/>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83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86" grpId="0" autoUpdateAnimBg="0"/>
      <p:bldP spid="58387" grpId="0" build="p"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fld id="{F912B382-D3E9-4D32-98D3-4C71C6C48EDC}" type="datetimeFigureOut">
              <a:rPr lang="pl-PL"/>
              <a:pPr/>
              <a:t>2016-04-21</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0A0FED1D-D278-47AE-9457-3C1D239714B9}"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96925" y="4857750"/>
            <a:ext cx="8567738" cy="15017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fld id="{E0BEB52B-5850-4458-9F51-1CF7205EA5F5}" type="datetimeFigureOut">
              <a:rPr lang="pl-PL"/>
              <a:pPr/>
              <a:t>2016-04-21</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E54DD2DD-F955-4BFA-B73E-CC5D08DAD148}"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923925" y="2100263"/>
            <a:ext cx="4337050"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5413375" y="2100263"/>
            <a:ext cx="4338638" cy="4619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lvl1pPr>
              <a:defRPr/>
            </a:lvl1pPr>
          </a:lstStyle>
          <a:p>
            <a:fld id="{18993B6F-D796-4867-B181-B972213005CA}" type="datetimeFigureOut">
              <a:rPr lang="pl-PL"/>
              <a:pPr/>
              <a:t>2016-04-21</a:t>
            </a:fld>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FD252E06-519B-4243-AB71-26123712F70D}"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04825" y="303213"/>
            <a:ext cx="9072563" cy="1258887"/>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lvl1pPr>
              <a:defRPr/>
            </a:lvl1pPr>
          </a:lstStyle>
          <a:p>
            <a:fld id="{8AB29A09-F778-45C2-91A8-360A955A9DAE}" type="datetimeFigureOut">
              <a:rPr lang="pl-PL"/>
              <a:pPr/>
              <a:t>2016-04-21</a:t>
            </a:fld>
            <a:endParaRPr lang="pl-PL"/>
          </a:p>
        </p:txBody>
      </p:sp>
      <p:sp>
        <p:nvSpPr>
          <p:cNvPr id="8" name="Symbol zastępczy stopki 7"/>
          <p:cNvSpPr>
            <a:spLocks noGrp="1"/>
          </p:cNvSpPr>
          <p:nvPr>
            <p:ph type="ftr" sz="quarter" idx="11"/>
          </p:nvPr>
        </p:nvSpPr>
        <p:spPr/>
        <p:txBody>
          <a:bodyPr/>
          <a:lstStyle>
            <a:lvl1pPr>
              <a:defRPr/>
            </a:lvl1pPr>
          </a:lstStyle>
          <a:p>
            <a:endParaRPr lang="pl-PL"/>
          </a:p>
        </p:txBody>
      </p:sp>
      <p:sp>
        <p:nvSpPr>
          <p:cNvPr id="9" name="Symbol zastępczy numeru slajdu 8"/>
          <p:cNvSpPr>
            <a:spLocks noGrp="1"/>
          </p:cNvSpPr>
          <p:nvPr>
            <p:ph type="sldNum" sz="quarter" idx="12"/>
          </p:nvPr>
        </p:nvSpPr>
        <p:spPr/>
        <p:txBody>
          <a:bodyPr/>
          <a:lstStyle>
            <a:lvl1pPr>
              <a:defRPr/>
            </a:lvl1pPr>
          </a:lstStyle>
          <a:p>
            <a:fld id="{7EA7B391-95BF-43EE-947F-304F8ECF6F8B}"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lvl1pPr>
              <a:defRPr/>
            </a:lvl1pPr>
          </a:lstStyle>
          <a:p>
            <a:fld id="{7D49FB10-A9B0-4D97-9D49-4B7A0F17DBFB}" type="datetimeFigureOut">
              <a:rPr lang="pl-PL"/>
              <a:pPr/>
              <a:t>2016-04-21</a:t>
            </a:fld>
            <a:endParaRPr lang="pl-PL"/>
          </a:p>
        </p:txBody>
      </p:sp>
      <p:sp>
        <p:nvSpPr>
          <p:cNvPr id="4" name="Symbol zastępczy stopki 3"/>
          <p:cNvSpPr>
            <a:spLocks noGrp="1"/>
          </p:cNvSpPr>
          <p:nvPr>
            <p:ph type="ftr" sz="quarter" idx="11"/>
          </p:nvPr>
        </p:nvSpPr>
        <p:spPr/>
        <p:txBody>
          <a:bodyPr/>
          <a:lstStyle>
            <a:lvl1pPr>
              <a:defRPr/>
            </a:lvl1pPr>
          </a:lstStyle>
          <a:p>
            <a:endParaRPr lang="pl-PL"/>
          </a:p>
        </p:txBody>
      </p:sp>
      <p:sp>
        <p:nvSpPr>
          <p:cNvPr id="5" name="Symbol zastępczy numeru slajdu 4"/>
          <p:cNvSpPr>
            <a:spLocks noGrp="1"/>
          </p:cNvSpPr>
          <p:nvPr>
            <p:ph type="sldNum" sz="quarter" idx="12"/>
          </p:nvPr>
        </p:nvSpPr>
        <p:spPr/>
        <p:txBody>
          <a:bodyPr/>
          <a:lstStyle>
            <a:lvl1pPr>
              <a:defRPr/>
            </a:lvl1pPr>
          </a:lstStyle>
          <a:p>
            <a:fld id="{4651D751-4F8B-448A-B657-BE86F7154135}"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fld id="{0BE986EE-4843-4DCE-9282-50C2CE4B240B}" type="datetimeFigureOut">
              <a:rPr lang="pl-PL"/>
              <a:pPr/>
              <a:t>2016-04-21</a:t>
            </a:fld>
            <a:endParaRPr lang="pl-PL"/>
          </a:p>
        </p:txBody>
      </p:sp>
      <p:sp>
        <p:nvSpPr>
          <p:cNvPr id="3" name="Symbol zastępczy stopki 2"/>
          <p:cNvSpPr>
            <a:spLocks noGrp="1"/>
          </p:cNvSpPr>
          <p:nvPr>
            <p:ph type="ftr" sz="quarter" idx="11"/>
          </p:nvPr>
        </p:nvSpPr>
        <p:spPr/>
        <p:txBody>
          <a:bodyPr/>
          <a:lstStyle>
            <a:lvl1pPr>
              <a:defRPr/>
            </a:lvl1pPr>
          </a:lstStyle>
          <a:p>
            <a:endParaRPr lang="pl-PL"/>
          </a:p>
        </p:txBody>
      </p:sp>
      <p:sp>
        <p:nvSpPr>
          <p:cNvPr id="4" name="Symbol zastępczy numeru slajdu 3"/>
          <p:cNvSpPr>
            <a:spLocks noGrp="1"/>
          </p:cNvSpPr>
          <p:nvPr>
            <p:ph type="sldNum" sz="quarter" idx="12"/>
          </p:nvPr>
        </p:nvSpPr>
        <p:spPr/>
        <p:txBody>
          <a:bodyPr/>
          <a:lstStyle>
            <a:lvl1pPr>
              <a:defRPr/>
            </a:lvl1pPr>
          </a:lstStyle>
          <a:p>
            <a:fld id="{37254397-4145-4767-8DB7-314AF9E10BF7}"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04825" y="301625"/>
            <a:ext cx="3316288" cy="1279525"/>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lvl1pPr>
              <a:defRPr/>
            </a:lvl1pPr>
          </a:lstStyle>
          <a:p>
            <a:fld id="{53400E01-AF4E-4316-819D-53F847197D94}" type="datetimeFigureOut">
              <a:rPr lang="pl-PL"/>
              <a:pPr/>
              <a:t>2016-04-21</a:t>
            </a:fld>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2B706124-E922-48EE-B2CB-619A64B7B1E1}"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976438" y="5291138"/>
            <a:ext cx="6048375" cy="625475"/>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lvl1pPr>
              <a:defRPr/>
            </a:lvl1pPr>
          </a:lstStyle>
          <a:p>
            <a:fld id="{CD42E072-0A97-4F79-A450-F71631D1BAAF}" type="datetimeFigureOut">
              <a:rPr lang="pl-PL"/>
              <a:pPr/>
              <a:t>2016-04-21</a:t>
            </a:fld>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DA13E5D2-6831-4D84-BB3F-62CE5ED76DB8}"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40962" name="Group 2"/>
          <p:cNvGrpSpPr>
            <a:grpSpLocks/>
          </p:cNvGrpSpPr>
          <p:nvPr/>
        </p:nvGrpSpPr>
        <p:grpSpPr bwMode="auto">
          <a:xfrm>
            <a:off x="352425" y="2016125"/>
            <a:ext cx="9728200" cy="5543550"/>
            <a:chOff x="201" y="1152"/>
            <a:chExt cx="5559" cy="3168"/>
          </a:xfrm>
        </p:grpSpPr>
        <p:sp>
          <p:nvSpPr>
            <p:cNvPr id="40963"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pl-PL"/>
            </a:p>
          </p:txBody>
        </p:sp>
        <p:sp>
          <p:nvSpPr>
            <p:cNvPr id="40964"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endParaRPr lang="pl-PL"/>
            </a:p>
          </p:txBody>
        </p:sp>
        <p:sp>
          <p:nvSpPr>
            <p:cNvPr id="40965"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endParaRPr lang="pl-PL"/>
            </a:p>
          </p:txBody>
        </p:sp>
        <p:sp>
          <p:nvSpPr>
            <p:cNvPr id="40966"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pl-PL"/>
            </a:p>
          </p:txBody>
        </p:sp>
        <p:sp>
          <p:nvSpPr>
            <p:cNvPr id="40967"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pl-PL"/>
            </a:p>
          </p:txBody>
        </p:sp>
        <p:sp>
          <p:nvSpPr>
            <p:cNvPr id="40968"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pl-PL"/>
            </a:p>
          </p:txBody>
        </p:sp>
        <p:sp>
          <p:nvSpPr>
            <p:cNvPr id="40969"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pl-PL"/>
            </a:p>
          </p:txBody>
        </p:sp>
        <p:sp>
          <p:nvSpPr>
            <p:cNvPr id="40970"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pl-PL"/>
            </a:p>
          </p:txBody>
        </p:sp>
      </p:grpSp>
      <p:sp>
        <p:nvSpPr>
          <p:cNvPr id="40971" name="Rectangle 11"/>
          <p:cNvSpPr>
            <a:spLocks noGrp="1" noChangeArrowheads="1"/>
          </p:cNvSpPr>
          <p:nvPr>
            <p:ph type="dt" sz="half" idx="2"/>
          </p:nvPr>
        </p:nvSpPr>
        <p:spPr bwMode="auto">
          <a:xfrm>
            <a:off x="923925" y="6884988"/>
            <a:ext cx="2097088" cy="523875"/>
          </a:xfrm>
          <a:prstGeom prst="rect">
            <a:avLst/>
          </a:prstGeom>
          <a:noFill/>
          <a:ln w="9525">
            <a:noFill/>
            <a:miter lim="800000"/>
            <a:headEnd/>
            <a:tailEnd/>
          </a:ln>
          <a:effectLst/>
        </p:spPr>
        <p:txBody>
          <a:bodyPr vert="horz" wrap="square" lIns="100783" tIns="50392" rIns="100783" bIns="50392" numCol="1" anchor="t" anchorCtr="0" compatLnSpc="1">
            <a:prstTxWarp prst="textNoShape">
              <a:avLst/>
            </a:prstTxWarp>
          </a:bodyPr>
          <a:lstStyle>
            <a:lvl1pPr defTabSz="1008063">
              <a:defRPr sz="1500">
                <a:effectLst>
                  <a:outerShdw blurRad="38100" dist="38100" dir="2700000" algn="tl">
                    <a:srgbClr val="000000"/>
                  </a:outerShdw>
                </a:effectLst>
                <a:latin typeface="+mn-lt"/>
              </a:defRPr>
            </a:lvl1pPr>
          </a:lstStyle>
          <a:p>
            <a:fld id="{54524783-C966-45DB-BD93-3AED95DF027F}" type="datetimeFigureOut">
              <a:rPr lang="pl-PL"/>
              <a:pPr/>
              <a:t>2016-04-21</a:t>
            </a:fld>
            <a:endParaRPr lang="pl-PL"/>
          </a:p>
        </p:txBody>
      </p:sp>
      <p:sp>
        <p:nvSpPr>
          <p:cNvPr id="40972" name="Rectangle 12"/>
          <p:cNvSpPr>
            <a:spLocks noGrp="1" noChangeArrowheads="1"/>
          </p:cNvSpPr>
          <p:nvPr>
            <p:ph type="ftr" sz="quarter" idx="3"/>
          </p:nvPr>
        </p:nvSpPr>
        <p:spPr bwMode="auto">
          <a:xfrm>
            <a:off x="3779838" y="6884988"/>
            <a:ext cx="3192462" cy="523875"/>
          </a:xfrm>
          <a:prstGeom prst="rect">
            <a:avLst/>
          </a:prstGeom>
          <a:noFill/>
          <a:ln w="9525">
            <a:noFill/>
            <a:miter lim="800000"/>
            <a:headEnd/>
            <a:tailEnd/>
          </a:ln>
          <a:effectLst/>
        </p:spPr>
        <p:txBody>
          <a:bodyPr vert="horz" wrap="square" lIns="100783" tIns="50392" rIns="100783" bIns="50392" numCol="1" anchor="t" anchorCtr="0" compatLnSpc="1">
            <a:prstTxWarp prst="textNoShape">
              <a:avLst/>
            </a:prstTxWarp>
          </a:bodyPr>
          <a:lstStyle>
            <a:lvl1pPr algn="ctr" defTabSz="1008063">
              <a:defRPr sz="1500">
                <a:effectLst>
                  <a:outerShdw blurRad="38100" dist="38100" dir="2700000" algn="tl">
                    <a:srgbClr val="000000"/>
                  </a:outerShdw>
                </a:effectLst>
                <a:latin typeface="+mn-lt"/>
              </a:defRPr>
            </a:lvl1pPr>
          </a:lstStyle>
          <a:p>
            <a:endParaRPr lang="pl-PL"/>
          </a:p>
        </p:txBody>
      </p:sp>
      <p:sp>
        <p:nvSpPr>
          <p:cNvPr id="40973" name="Rectangle 13"/>
          <p:cNvSpPr>
            <a:spLocks noGrp="1" noChangeArrowheads="1"/>
          </p:cNvSpPr>
          <p:nvPr>
            <p:ph type="sldNum" sz="quarter" idx="4"/>
          </p:nvPr>
        </p:nvSpPr>
        <p:spPr bwMode="auto">
          <a:xfrm>
            <a:off x="7648575" y="6884988"/>
            <a:ext cx="2095500" cy="523875"/>
          </a:xfrm>
          <a:prstGeom prst="rect">
            <a:avLst/>
          </a:prstGeom>
          <a:noFill/>
          <a:ln w="9525">
            <a:noFill/>
            <a:miter lim="800000"/>
            <a:headEnd/>
            <a:tailEnd/>
          </a:ln>
          <a:effectLst/>
        </p:spPr>
        <p:txBody>
          <a:bodyPr vert="horz" wrap="square" lIns="100783" tIns="50392" rIns="100783" bIns="50392" numCol="1" anchor="t" anchorCtr="0" compatLnSpc="1">
            <a:prstTxWarp prst="textNoShape">
              <a:avLst/>
            </a:prstTxWarp>
          </a:bodyPr>
          <a:lstStyle>
            <a:lvl1pPr algn="r" defTabSz="1008063">
              <a:defRPr sz="1500">
                <a:effectLst>
                  <a:outerShdw blurRad="38100" dist="38100" dir="2700000" algn="tl">
                    <a:srgbClr val="000000"/>
                  </a:outerShdw>
                </a:effectLst>
                <a:latin typeface="+mn-lt"/>
              </a:defRPr>
            </a:lvl1pPr>
          </a:lstStyle>
          <a:p>
            <a:fld id="{C83A7076-4DED-4B85-8728-F9644EF54779}" type="slidenum">
              <a:rPr lang="pl-PL"/>
              <a:pPr/>
              <a:t>‹#›</a:t>
            </a:fld>
            <a:endParaRPr lang="pl-PL"/>
          </a:p>
        </p:txBody>
      </p:sp>
      <p:sp>
        <p:nvSpPr>
          <p:cNvPr id="40974" name="Rectangle 14"/>
          <p:cNvSpPr>
            <a:spLocks noGrp="1" noRot="1" noChangeArrowheads="1"/>
          </p:cNvSpPr>
          <p:nvPr>
            <p:ph type="title"/>
          </p:nvPr>
        </p:nvSpPr>
        <p:spPr bwMode="auto">
          <a:xfrm>
            <a:off x="504825" y="269875"/>
            <a:ext cx="9244013" cy="1577975"/>
          </a:xfrm>
          <a:prstGeom prst="rect">
            <a:avLst/>
          </a:prstGeom>
          <a:noFill/>
          <a:ln w="9525">
            <a:noFill/>
            <a:miter lim="800000"/>
            <a:headEnd/>
            <a:tailEnd/>
          </a:ln>
          <a:effectLst/>
        </p:spPr>
        <p:txBody>
          <a:bodyPr vert="horz" wrap="square" lIns="100783" tIns="50392" rIns="100783" bIns="50392" numCol="1" anchor="ctr" anchorCtr="0" compatLnSpc="1">
            <a:prstTxWarp prst="textNoShape">
              <a:avLst/>
            </a:prstTxWarp>
          </a:bodyPr>
          <a:lstStyle/>
          <a:p>
            <a:pPr lvl="0"/>
            <a:r>
              <a:rPr lang="pl-PL" smtClean="0"/>
              <a:t>Kliknij, aby edytować styl wzorca tytułu</a:t>
            </a:r>
          </a:p>
        </p:txBody>
      </p:sp>
      <p:sp>
        <p:nvSpPr>
          <p:cNvPr id="40975" name="Rectangle 15"/>
          <p:cNvSpPr>
            <a:spLocks noGrp="1" noRot="1" noChangeArrowheads="1"/>
          </p:cNvSpPr>
          <p:nvPr>
            <p:ph type="body" idx="1"/>
          </p:nvPr>
        </p:nvSpPr>
        <p:spPr bwMode="auto">
          <a:xfrm>
            <a:off x="923925" y="2100263"/>
            <a:ext cx="8828088" cy="4619625"/>
          </a:xfrm>
          <a:prstGeom prst="rect">
            <a:avLst/>
          </a:prstGeom>
          <a:noFill/>
          <a:ln w="9525">
            <a:noFill/>
            <a:miter lim="800000"/>
            <a:headEnd/>
            <a:tailEnd/>
          </a:ln>
          <a:effectLst/>
        </p:spPr>
        <p:txBody>
          <a:bodyPr vert="horz" wrap="square" lIns="100783" tIns="50392" rIns="100783" bIns="50392"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974"/>
                                        </p:tgtEl>
                                        <p:attrNameLst>
                                          <p:attrName>style.visibility</p:attrName>
                                        </p:attrNameLst>
                                      </p:cBhvr>
                                      <p:to>
                                        <p:strVal val="visible"/>
                                      </p:to>
                                    </p:set>
                                    <p:anim calcmode="lin" valueType="num">
                                      <p:cBhvr>
                                        <p:cTn id="7" dur="1000" fill="hold"/>
                                        <p:tgtEl>
                                          <p:spTgt spid="40974"/>
                                        </p:tgtEl>
                                        <p:attrNameLst>
                                          <p:attrName>ppt_x</p:attrName>
                                        </p:attrNameLst>
                                      </p:cBhvr>
                                      <p:tavLst>
                                        <p:tav tm="0">
                                          <p:val>
                                            <p:strVal val="#ppt_x-.2"/>
                                          </p:val>
                                        </p:tav>
                                        <p:tav tm="100000">
                                          <p:val>
                                            <p:strVal val="#ppt_x"/>
                                          </p:val>
                                        </p:tav>
                                      </p:tavLst>
                                    </p:anim>
                                    <p:anim calcmode="lin" valueType="num">
                                      <p:cBhvr>
                                        <p:cTn id="8" dur="1000" fill="hold"/>
                                        <p:tgtEl>
                                          <p:spTgt spid="409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7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0975">
                                            <p:txEl>
                                              <p:pRg st="0" end="0"/>
                                            </p:txEl>
                                          </p:spTgt>
                                        </p:tgtEl>
                                        <p:attrNameLst>
                                          <p:attrName>style.visibility</p:attrName>
                                        </p:attrNameLst>
                                      </p:cBhvr>
                                      <p:to>
                                        <p:strVal val="visible"/>
                                      </p:to>
                                    </p:set>
                                    <p:animEffect transition="in" filter="fade">
                                      <p:cBhvr>
                                        <p:cTn id="14" dur="500"/>
                                        <p:tgtEl>
                                          <p:spTgt spid="40975">
                                            <p:txEl>
                                              <p:pRg st="0" end="0"/>
                                            </p:txEl>
                                          </p:spTgt>
                                        </p:tgtEl>
                                      </p:cBhvr>
                                    </p:animEffect>
                                    <p:anim calcmode="lin" valueType="num">
                                      <p:cBhvr>
                                        <p:cTn id="15" dur="500" fill="hold"/>
                                        <p:tgtEl>
                                          <p:spTgt spid="409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0975">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0975">
                                            <p:txEl>
                                              <p:pRg st="1" end="1"/>
                                            </p:txEl>
                                          </p:spTgt>
                                        </p:tgtEl>
                                        <p:attrNameLst>
                                          <p:attrName>style.visibility</p:attrName>
                                        </p:attrNameLst>
                                      </p:cBhvr>
                                      <p:to>
                                        <p:strVal val="visible"/>
                                      </p:to>
                                    </p:set>
                                    <p:animEffect transition="in" filter="fade">
                                      <p:cBhvr>
                                        <p:cTn id="19" dur="500"/>
                                        <p:tgtEl>
                                          <p:spTgt spid="40975">
                                            <p:txEl>
                                              <p:pRg st="1" end="1"/>
                                            </p:txEl>
                                          </p:spTgt>
                                        </p:tgtEl>
                                      </p:cBhvr>
                                    </p:animEffect>
                                    <p:anim calcmode="lin" valueType="num">
                                      <p:cBhvr>
                                        <p:cTn id="20" dur="500" fill="hold"/>
                                        <p:tgtEl>
                                          <p:spTgt spid="4097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0975">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0975">
                                            <p:txEl>
                                              <p:pRg st="2" end="2"/>
                                            </p:txEl>
                                          </p:spTgt>
                                        </p:tgtEl>
                                        <p:attrNameLst>
                                          <p:attrName>style.visibility</p:attrName>
                                        </p:attrNameLst>
                                      </p:cBhvr>
                                      <p:to>
                                        <p:strVal val="visible"/>
                                      </p:to>
                                    </p:set>
                                    <p:animEffect transition="in" filter="fade">
                                      <p:cBhvr>
                                        <p:cTn id="24" dur="500"/>
                                        <p:tgtEl>
                                          <p:spTgt spid="40975">
                                            <p:txEl>
                                              <p:pRg st="2" end="2"/>
                                            </p:txEl>
                                          </p:spTgt>
                                        </p:tgtEl>
                                      </p:cBhvr>
                                    </p:animEffect>
                                    <p:anim calcmode="lin" valueType="num">
                                      <p:cBhvr>
                                        <p:cTn id="25" dur="500" fill="hold"/>
                                        <p:tgtEl>
                                          <p:spTgt spid="4097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0975">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0975">
                                            <p:txEl>
                                              <p:pRg st="3" end="3"/>
                                            </p:txEl>
                                          </p:spTgt>
                                        </p:tgtEl>
                                        <p:attrNameLst>
                                          <p:attrName>style.visibility</p:attrName>
                                        </p:attrNameLst>
                                      </p:cBhvr>
                                      <p:to>
                                        <p:strVal val="visible"/>
                                      </p:to>
                                    </p:set>
                                    <p:animEffect transition="in" filter="fade">
                                      <p:cBhvr>
                                        <p:cTn id="29" dur="500"/>
                                        <p:tgtEl>
                                          <p:spTgt spid="40975">
                                            <p:txEl>
                                              <p:pRg st="3" end="3"/>
                                            </p:txEl>
                                          </p:spTgt>
                                        </p:tgtEl>
                                      </p:cBhvr>
                                    </p:animEffect>
                                    <p:anim calcmode="lin" valueType="num">
                                      <p:cBhvr>
                                        <p:cTn id="30" dur="500" fill="hold"/>
                                        <p:tgtEl>
                                          <p:spTgt spid="40975">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40975">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40975">
                                            <p:txEl>
                                              <p:pRg st="4" end="4"/>
                                            </p:txEl>
                                          </p:spTgt>
                                        </p:tgtEl>
                                        <p:attrNameLst>
                                          <p:attrName>style.visibility</p:attrName>
                                        </p:attrNameLst>
                                      </p:cBhvr>
                                      <p:to>
                                        <p:strVal val="visible"/>
                                      </p:to>
                                    </p:set>
                                    <p:animEffect transition="in" filter="fade">
                                      <p:cBhvr>
                                        <p:cTn id="34" dur="500"/>
                                        <p:tgtEl>
                                          <p:spTgt spid="40975">
                                            <p:txEl>
                                              <p:pRg st="4" end="4"/>
                                            </p:txEl>
                                          </p:spTgt>
                                        </p:tgtEl>
                                      </p:cBhvr>
                                    </p:animEffect>
                                    <p:anim calcmode="lin" valueType="num">
                                      <p:cBhvr>
                                        <p:cTn id="35" dur="500" fill="hold"/>
                                        <p:tgtEl>
                                          <p:spTgt spid="4097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4097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4" grpId="0"/>
      <p:bldP spid="40975" grpId="0" build="p">
        <p:tmplLst>
          <p:tmpl lvl="1">
            <p:tnLst>
              <p:par>
                <p:cTn presetID="44" presetClass="entr" presetSubtype="0" fill="hold" nodeType="clickEffect">
                  <p:stCondLst>
                    <p:cond delay="0"/>
                  </p:stCondLst>
                  <p:childTnLst>
                    <p:set>
                      <p:cBhvr>
                        <p:cTn dur="1" fill="hold">
                          <p:stCondLst>
                            <p:cond delay="0"/>
                          </p:stCondLst>
                        </p:cTn>
                        <p:tgtEl>
                          <p:spTgt spid="40975"/>
                        </p:tgtEl>
                        <p:attrNameLst>
                          <p:attrName>style.visibility</p:attrName>
                        </p:attrNameLst>
                      </p:cBhvr>
                      <p:to>
                        <p:strVal val="visible"/>
                      </p:to>
                    </p:set>
                    <p:animEffect transition="in" filter="fade">
                      <p:cBhvr>
                        <p:cTn dur="500"/>
                        <p:tgtEl>
                          <p:spTgt spid="40975"/>
                        </p:tgtEl>
                      </p:cBhvr>
                    </p:animEffect>
                    <p:anim calcmode="lin" valueType="num">
                      <p:cBhvr>
                        <p:cTn dur="500" fill="hold"/>
                        <p:tgtEl>
                          <p:spTgt spid="40975"/>
                        </p:tgtEl>
                        <p:attrNameLst>
                          <p:attrName>ppt_x</p:attrName>
                        </p:attrNameLst>
                      </p:cBhvr>
                      <p:tavLst>
                        <p:tav tm="0">
                          <p:val>
                            <p:strVal val="#ppt_x"/>
                          </p:val>
                        </p:tav>
                        <p:tav tm="100000">
                          <p:val>
                            <p:strVal val="#ppt_x"/>
                          </p:val>
                        </p:tav>
                      </p:tavLst>
                    </p:anim>
                    <p:anim calcmode="lin" valueType="num">
                      <p:cBhvr>
                        <p:cTn dur="500" fill="hold"/>
                        <p:tgtEl>
                          <p:spTgt spid="40975"/>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40975"/>
                        </p:tgtEl>
                        <p:attrNameLst>
                          <p:attrName>style.visibility</p:attrName>
                        </p:attrNameLst>
                      </p:cBhvr>
                      <p:to>
                        <p:strVal val="visible"/>
                      </p:to>
                    </p:set>
                    <p:animEffect transition="in" filter="fade">
                      <p:cBhvr>
                        <p:cTn dur="500"/>
                        <p:tgtEl>
                          <p:spTgt spid="40975"/>
                        </p:tgtEl>
                      </p:cBhvr>
                    </p:animEffect>
                    <p:anim calcmode="lin" valueType="num">
                      <p:cBhvr>
                        <p:cTn dur="500" fill="hold"/>
                        <p:tgtEl>
                          <p:spTgt spid="40975"/>
                        </p:tgtEl>
                        <p:attrNameLst>
                          <p:attrName>ppt_x</p:attrName>
                        </p:attrNameLst>
                      </p:cBhvr>
                      <p:tavLst>
                        <p:tav tm="0">
                          <p:val>
                            <p:strVal val="#ppt_x"/>
                          </p:val>
                        </p:tav>
                        <p:tav tm="100000">
                          <p:val>
                            <p:strVal val="#ppt_x"/>
                          </p:val>
                        </p:tav>
                      </p:tavLst>
                    </p:anim>
                    <p:anim calcmode="lin" valueType="num">
                      <p:cBhvr>
                        <p:cTn dur="500" fill="hold"/>
                        <p:tgtEl>
                          <p:spTgt spid="40975"/>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40975"/>
                        </p:tgtEl>
                        <p:attrNameLst>
                          <p:attrName>style.visibility</p:attrName>
                        </p:attrNameLst>
                      </p:cBhvr>
                      <p:to>
                        <p:strVal val="visible"/>
                      </p:to>
                    </p:set>
                    <p:animEffect transition="in" filter="fade">
                      <p:cBhvr>
                        <p:cTn dur="500"/>
                        <p:tgtEl>
                          <p:spTgt spid="40975"/>
                        </p:tgtEl>
                      </p:cBhvr>
                    </p:animEffect>
                    <p:anim calcmode="lin" valueType="num">
                      <p:cBhvr>
                        <p:cTn dur="500" fill="hold"/>
                        <p:tgtEl>
                          <p:spTgt spid="40975"/>
                        </p:tgtEl>
                        <p:attrNameLst>
                          <p:attrName>ppt_x</p:attrName>
                        </p:attrNameLst>
                      </p:cBhvr>
                      <p:tavLst>
                        <p:tav tm="0">
                          <p:val>
                            <p:strVal val="#ppt_x"/>
                          </p:val>
                        </p:tav>
                        <p:tav tm="100000">
                          <p:val>
                            <p:strVal val="#ppt_x"/>
                          </p:val>
                        </p:tav>
                      </p:tavLst>
                    </p:anim>
                    <p:anim calcmode="lin" valueType="num">
                      <p:cBhvr>
                        <p:cTn dur="500" fill="hold"/>
                        <p:tgtEl>
                          <p:spTgt spid="40975"/>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40975"/>
                        </p:tgtEl>
                        <p:attrNameLst>
                          <p:attrName>style.visibility</p:attrName>
                        </p:attrNameLst>
                      </p:cBhvr>
                      <p:to>
                        <p:strVal val="visible"/>
                      </p:to>
                    </p:set>
                    <p:animEffect transition="in" filter="fade">
                      <p:cBhvr>
                        <p:cTn dur="500"/>
                        <p:tgtEl>
                          <p:spTgt spid="40975"/>
                        </p:tgtEl>
                      </p:cBhvr>
                    </p:animEffect>
                    <p:anim calcmode="lin" valueType="num">
                      <p:cBhvr>
                        <p:cTn dur="500" fill="hold"/>
                        <p:tgtEl>
                          <p:spTgt spid="40975"/>
                        </p:tgtEl>
                        <p:attrNameLst>
                          <p:attrName>ppt_x</p:attrName>
                        </p:attrNameLst>
                      </p:cBhvr>
                      <p:tavLst>
                        <p:tav tm="0">
                          <p:val>
                            <p:strVal val="#ppt_x"/>
                          </p:val>
                        </p:tav>
                        <p:tav tm="100000">
                          <p:val>
                            <p:strVal val="#ppt_x"/>
                          </p:val>
                        </p:tav>
                      </p:tavLst>
                    </p:anim>
                    <p:anim calcmode="lin" valueType="num">
                      <p:cBhvr>
                        <p:cTn dur="500" fill="hold"/>
                        <p:tgtEl>
                          <p:spTgt spid="40975"/>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40975"/>
                        </p:tgtEl>
                        <p:attrNameLst>
                          <p:attrName>style.visibility</p:attrName>
                        </p:attrNameLst>
                      </p:cBhvr>
                      <p:to>
                        <p:strVal val="visible"/>
                      </p:to>
                    </p:set>
                    <p:animEffect transition="in" filter="fade">
                      <p:cBhvr>
                        <p:cTn dur="500"/>
                        <p:tgtEl>
                          <p:spTgt spid="40975"/>
                        </p:tgtEl>
                      </p:cBhvr>
                    </p:animEffect>
                    <p:anim calcmode="lin" valueType="num">
                      <p:cBhvr>
                        <p:cTn dur="500" fill="hold"/>
                        <p:tgtEl>
                          <p:spTgt spid="40975"/>
                        </p:tgtEl>
                        <p:attrNameLst>
                          <p:attrName>ppt_x</p:attrName>
                        </p:attrNameLst>
                      </p:cBhvr>
                      <p:tavLst>
                        <p:tav tm="0">
                          <p:val>
                            <p:strVal val="#ppt_x"/>
                          </p:val>
                        </p:tav>
                        <p:tav tm="100000">
                          <p:val>
                            <p:strVal val="#ppt_x"/>
                          </p:val>
                        </p:tav>
                      </p:tavLst>
                    </p:anim>
                    <p:anim calcmode="lin" valueType="num">
                      <p:cBhvr>
                        <p:cTn dur="500" fill="hold"/>
                        <p:tgtEl>
                          <p:spTgt spid="40975"/>
                        </p:tgtEl>
                        <p:attrNameLst>
                          <p:attrName>ppt_y</p:attrName>
                        </p:attrNameLst>
                      </p:cBhvr>
                      <p:tavLst>
                        <p:tav tm="0">
                          <p:val>
                            <p:strVal val="#ppt_y+.05"/>
                          </p:val>
                        </p:tav>
                        <p:tav tm="100000">
                          <p:val>
                            <p:strVal val="#ppt_y"/>
                          </p:val>
                        </p:tav>
                      </p:tavLst>
                    </p:anim>
                  </p:childTnLst>
                </p:cTn>
              </p:par>
            </p:tnLst>
          </p:tmpl>
        </p:tmplLst>
      </p:bldP>
    </p:bldLst>
  </p:timing>
  <p:txStyles>
    <p:titleStyle>
      <a:lvl1pPr algn="l" defTabSz="1008063" rtl="0" fontAlgn="base">
        <a:spcBef>
          <a:spcPct val="0"/>
        </a:spcBef>
        <a:spcAft>
          <a:spcPct val="0"/>
        </a:spcAft>
        <a:defRPr sz="4900" b="1">
          <a:solidFill>
            <a:schemeClr val="tx2"/>
          </a:solidFill>
          <a:effectLst>
            <a:outerShdw blurRad="38100" dist="38100" dir="2700000" algn="tl">
              <a:srgbClr val="000000"/>
            </a:outerShdw>
          </a:effectLst>
          <a:latin typeface="+mj-lt"/>
          <a:ea typeface="+mj-ea"/>
          <a:cs typeface="+mj-cs"/>
        </a:defRPr>
      </a:lvl1pPr>
      <a:lvl2pPr algn="l" defTabSz="1008063" rtl="0" fontAlgn="base">
        <a:spcBef>
          <a:spcPct val="0"/>
        </a:spcBef>
        <a:spcAft>
          <a:spcPct val="0"/>
        </a:spcAft>
        <a:defRPr sz="4900" b="1">
          <a:solidFill>
            <a:schemeClr val="tx2"/>
          </a:solidFill>
          <a:effectLst>
            <a:outerShdw blurRad="38100" dist="38100" dir="2700000" algn="tl">
              <a:srgbClr val="000000"/>
            </a:outerShdw>
          </a:effectLst>
          <a:latin typeface="Arial Black" pitchFamily="34" charset="0"/>
          <a:cs typeface="Arial" charset="0"/>
        </a:defRPr>
      </a:lvl2pPr>
      <a:lvl3pPr algn="l" defTabSz="1008063" rtl="0" fontAlgn="base">
        <a:spcBef>
          <a:spcPct val="0"/>
        </a:spcBef>
        <a:spcAft>
          <a:spcPct val="0"/>
        </a:spcAft>
        <a:defRPr sz="4900" b="1">
          <a:solidFill>
            <a:schemeClr val="tx2"/>
          </a:solidFill>
          <a:effectLst>
            <a:outerShdw blurRad="38100" dist="38100" dir="2700000" algn="tl">
              <a:srgbClr val="000000"/>
            </a:outerShdw>
          </a:effectLst>
          <a:latin typeface="Arial Black" pitchFamily="34" charset="0"/>
          <a:cs typeface="Arial" charset="0"/>
        </a:defRPr>
      </a:lvl3pPr>
      <a:lvl4pPr algn="l" defTabSz="1008063" rtl="0" fontAlgn="base">
        <a:spcBef>
          <a:spcPct val="0"/>
        </a:spcBef>
        <a:spcAft>
          <a:spcPct val="0"/>
        </a:spcAft>
        <a:defRPr sz="4900" b="1">
          <a:solidFill>
            <a:schemeClr val="tx2"/>
          </a:solidFill>
          <a:effectLst>
            <a:outerShdw blurRad="38100" dist="38100" dir="2700000" algn="tl">
              <a:srgbClr val="000000"/>
            </a:outerShdw>
          </a:effectLst>
          <a:latin typeface="Arial Black" pitchFamily="34" charset="0"/>
          <a:cs typeface="Arial" charset="0"/>
        </a:defRPr>
      </a:lvl4pPr>
      <a:lvl5pPr algn="l" defTabSz="1008063" rtl="0" fontAlgn="base">
        <a:spcBef>
          <a:spcPct val="0"/>
        </a:spcBef>
        <a:spcAft>
          <a:spcPct val="0"/>
        </a:spcAft>
        <a:defRPr sz="4900" b="1">
          <a:solidFill>
            <a:schemeClr val="tx2"/>
          </a:solidFill>
          <a:effectLst>
            <a:outerShdw blurRad="38100" dist="38100" dir="2700000" algn="tl">
              <a:srgbClr val="000000"/>
            </a:outerShdw>
          </a:effectLst>
          <a:latin typeface="Arial Black" pitchFamily="34" charset="0"/>
          <a:cs typeface="Arial" charset="0"/>
        </a:defRPr>
      </a:lvl5pPr>
      <a:lvl6pPr marL="457200" algn="l" defTabSz="1008063" rtl="0" fontAlgn="base">
        <a:spcBef>
          <a:spcPct val="0"/>
        </a:spcBef>
        <a:spcAft>
          <a:spcPct val="0"/>
        </a:spcAft>
        <a:defRPr sz="4900" b="1">
          <a:solidFill>
            <a:schemeClr val="tx2"/>
          </a:solidFill>
          <a:effectLst>
            <a:outerShdw blurRad="38100" dist="38100" dir="2700000" algn="tl">
              <a:srgbClr val="000000"/>
            </a:outerShdw>
          </a:effectLst>
          <a:latin typeface="Arial Black" pitchFamily="34" charset="0"/>
          <a:cs typeface="Arial" charset="0"/>
        </a:defRPr>
      </a:lvl6pPr>
      <a:lvl7pPr marL="914400" algn="l" defTabSz="1008063" rtl="0" fontAlgn="base">
        <a:spcBef>
          <a:spcPct val="0"/>
        </a:spcBef>
        <a:spcAft>
          <a:spcPct val="0"/>
        </a:spcAft>
        <a:defRPr sz="4900" b="1">
          <a:solidFill>
            <a:schemeClr val="tx2"/>
          </a:solidFill>
          <a:effectLst>
            <a:outerShdw blurRad="38100" dist="38100" dir="2700000" algn="tl">
              <a:srgbClr val="000000"/>
            </a:outerShdw>
          </a:effectLst>
          <a:latin typeface="Arial Black" pitchFamily="34" charset="0"/>
          <a:cs typeface="Arial" charset="0"/>
        </a:defRPr>
      </a:lvl7pPr>
      <a:lvl8pPr marL="1371600" algn="l" defTabSz="1008063" rtl="0" fontAlgn="base">
        <a:spcBef>
          <a:spcPct val="0"/>
        </a:spcBef>
        <a:spcAft>
          <a:spcPct val="0"/>
        </a:spcAft>
        <a:defRPr sz="4900" b="1">
          <a:solidFill>
            <a:schemeClr val="tx2"/>
          </a:solidFill>
          <a:effectLst>
            <a:outerShdw blurRad="38100" dist="38100" dir="2700000" algn="tl">
              <a:srgbClr val="000000"/>
            </a:outerShdw>
          </a:effectLst>
          <a:latin typeface="Arial Black" pitchFamily="34" charset="0"/>
          <a:cs typeface="Arial" charset="0"/>
        </a:defRPr>
      </a:lvl8pPr>
      <a:lvl9pPr marL="1828800" algn="l" defTabSz="1008063" rtl="0" fontAlgn="base">
        <a:spcBef>
          <a:spcPct val="0"/>
        </a:spcBef>
        <a:spcAft>
          <a:spcPct val="0"/>
        </a:spcAft>
        <a:defRPr sz="4900" b="1">
          <a:solidFill>
            <a:schemeClr val="tx2"/>
          </a:solidFill>
          <a:effectLst>
            <a:outerShdw blurRad="38100" dist="38100" dir="2700000" algn="tl">
              <a:srgbClr val="000000"/>
            </a:outerShdw>
          </a:effectLst>
          <a:latin typeface="Arial Black" pitchFamily="34" charset="0"/>
          <a:cs typeface="Arial" charset="0"/>
        </a:defRPr>
      </a:lvl9pPr>
    </p:titleStyle>
    <p:bodyStyle>
      <a:lvl1pPr marL="377825" indent="-377825" algn="l" defTabSz="1008063" rtl="0" fontAlgn="base">
        <a:spcBef>
          <a:spcPct val="20000"/>
        </a:spcBef>
        <a:spcAft>
          <a:spcPct val="0"/>
        </a:spcAft>
        <a:buClr>
          <a:schemeClr val="hlink"/>
        </a:buClr>
        <a:buFont typeface="Wingdings" pitchFamily="2" charset="2"/>
        <a:buChar char="§"/>
        <a:defRPr sz="3500">
          <a:solidFill>
            <a:schemeClr val="tx1"/>
          </a:solidFill>
          <a:effectLst>
            <a:outerShdw blurRad="38100" dist="38100" dir="2700000" algn="tl">
              <a:srgbClr val="000000"/>
            </a:outerShdw>
          </a:effectLst>
          <a:latin typeface="+mn-lt"/>
          <a:ea typeface="+mn-ea"/>
          <a:cs typeface="+mn-cs"/>
        </a:defRPr>
      </a:lvl1pPr>
      <a:lvl2pPr marL="819150" indent="-315913" algn="l" defTabSz="1008063" rtl="0" fontAlgn="base">
        <a:spcBef>
          <a:spcPct val="20000"/>
        </a:spcBef>
        <a:spcAft>
          <a:spcPct val="0"/>
        </a:spcAft>
        <a:buClr>
          <a:schemeClr val="accent2"/>
        </a:buClr>
        <a:buFont typeface="Wingdings" pitchFamily="2" charset="2"/>
        <a:buChar char="§"/>
        <a:defRPr sz="3100">
          <a:solidFill>
            <a:schemeClr val="tx1"/>
          </a:solidFill>
          <a:effectLst>
            <a:outerShdw blurRad="38100" dist="38100" dir="2700000" algn="tl">
              <a:srgbClr val="000000"/>
            </a:outerShdw>
          </a:effectLst>
          <a:latin typeface="+mn-lt"/>
          <a:cs typeface="+mn-cs"/>
        </a:defRPr>
      </a:lvl2pPr>
      <a:lvl3pPr marL="1260475" indent="-252413" algn="l" defTabSz="1008063" rtl="0" fontAlgn="base">
        <a:spcBef>
          <a:spcPct val="20000"/>
        </a:spcBef>
        <a:spcAft>
          <a:spcPct val="0"/>
        </a:spcAft>
        <a:buClr>
          <a:schemeClr val="hlink"/>
        </a:buClr>
        <a:buFont typeface="Wingdings" pitchFamily="2" charset="2"/>
        <a:buChar char="§"/>
        <a:defRPr sz="2600">
          <a:solidFill>
            <a:schemeClr val="tx1"/>
          </a:solidFill>
          <a:effectLst>
            <a:outerShdw blurRad="38100" dist="38100" dir="2700000" algn="tl">
              <a:srgbClr val="000000"/>
            </a:outerShdw>
          </a:effectLst>
          <a:latin typeface="+mn-lt"/>
          <a:cs typeface="+mn-cs"/>
        </a:defRPr>
      </a:lvl3pPr>
      <a:lvl4pPr marL="1763713" indent="-252413" algn="l" defTabSz="1008063" rtl="0" fontAlgn="base">
        <a:spcBef>
          <a:spcPct val="20000"/>
        </a:spcBef>
        <a:spcAft>
          <a:spcPct val="0"/>
        </a:spcAft>
        <a:buClr>
          <a:schemeClr val="accent2"/>
        </a:buClr>
        <a:buFont typeface="Wingdings" pitchFamily="2" charset="2"/>
        <a:buChar char="§"/>
        <a:defRPr sz="2200">
          <a:solidFill>
            <a:schemeClr val="tx1"/>
          </a:solidFill>
          <a:effectLst>
            <a:outerShdw blurRad="38100" dist="38100" dir="2700000" algn="tl">
              <a:srgbClr val="000000"/>
            </a:outerShdw>
          </a:effectLst>
          <a:latin typeface="+mn-lt"/>
          <a:cs typeface="+mn-cs"/>
        </a:defRPr>
      </a:lvl4pPr>
      <a:lvl5pPr marL="2268538" indent="-252413" algn="l" defTabSz="1008063" rtl="0" fontAlgn="base">
        <a:spcBef>
          <a:spcPct val="20000"/>
        </a:spcBef>
        <a:spcAft>
          <a:spcPct val="0"/>
        </a:spcAft>
        <a:buClr>
          <a:schemeClr val="hlink"/>
        </a:buClr>
        <a:buFont typeface="Wingdings" pitchFamily="2" charset="2"/>
        <a:buChar char="§"/>
        <a:defRPr sz="2200">
          <a:solidFill>
            <a:schemeClr val="tx1"/>
          </a:solidFill>
          <a:effectLst>
            <a:outerShdw blurRad="38100" dist="38100" dir="2700000" algn="tl">
              <a:srgbClr val="000000"/>
            </a:outerShdw>
          </a:effectLst>
          <a:latin typeface="+mn-lt"/>
          <a:cs typeface="+mn-cs"/>
        </a:defRPr>
      </a:lvl5pPr>
      <a:lvl6pPr marL="2725738" indent="-252413" algn="l" defTabSz="1008063" rtl="0" fontAlgn="base">
        <a:spcBef>
          <a:spcPct val="20000"/>
        </a:spcBef>
        <a:spcAft>
          <a:spcPct val="0"/>
        </a:spcAft>
        <a:buClr>
          <a:schemeClr val="hlink"/>
        </a:buClr>
        <a:buFont typeface="Wingdings" pitchFamily="2" charset="2"/>
        <a:buChar char="§"/>
        <a:defRPr sz="2200">
          <a:solidFill>
            <a:schemeClr val="tx1"/>
          </a:solidFill>
          <a:effectLst>
            <a:outerShdw blurRad="38100" dist="38100" dir="2700000" algn="tl">
              <a:srgbClr val="000000"/>
            </a:outerShdw>
          </a:effectLst>
          <a:latin typeface="+mn-lt"/>
          <a:cs typeface="+mn-cs"/>
        </a:defRPr>
      </a:lvl6pPr>
      <a:lvl7pPr marL="3182938" indent="-252413" algn="l" defTabSz="1008063" rtl="0" fontAlgn="base">
        <a:spcBef>
          <a:spcPct val="20000"/>
        </a:spcBef>
        <a:spcAft>
          <a:spcPct val="0"/>
        </a:spcAft>
        <a:buClr>
          <a:schemeClr val="hlink"/>
        </a:buClr>
        <a:buFont typeface="Wingdings" pitchFamily="2" charset="2"/>
        <a:buChar char="§"/>
        <a:defRPr sz="2200">
          <a:solidFill>
            <a:schemeClr val="tx1"/>
          </a:solidFill>
          <a:effectLst>
            <a:outerShdw blurRad="38100" dist="38100" dir="2700000" algn="tl">
              <a:srgbClr val="000000"/>
            </a:outerShdw>
          </a:effectLst>
          <a:latin typeface="+mn-lt"/>
          <a:cs typeface="+mn-cs"/>
        </a:defRPr>
      </a:lvl7pPr>
      <a:lvl8pPr marL="3640138" indent="-252413" algn="l" defTabSz="1008063" rtl="0" fontAlgn="base">
        <a:spcBef>
          <a:spcPct val="20000"/>
        </a:spcBef>
        <a:spcAft>
          <a:spcPct val="0"/>
        </a:spcAft>
        <a:buClr>
          <a:schemeClr val="hlink"/>
        </a:buClr>
        <a:buFont typeface="Wingdings" pitchFamily="2" charset="2"/>
        <a:buChar char="§"/>
        <a:defRPr sz="2200">
          <a:solidFill>
            <a:schemeClr val="tx1"/>
          </a:solidFill>
          <a:effectLst>
            <a:outerShdw blurRad="38100" dist="38100" dir="2700000" algn="tl">
              <a:srgbClr val="000000"/>
            </a:outerShdw>
          </a:effectLst>
          <a:latin typeface="+mn-lt"/>
          <a:cs typeface="+mn-cs"/>
        </a:defRPr>
      </a:lvl8pPr>
      <a:lvl9pPr marL="4097338" indent="-252413" algn="l" defTabSz="1008063" rtl="0" fontAlgn="base">
        <a:spcBef>
          <a:spcPct val="20000"/>
        </a:spcBef>
        <a:spcAft>
          <a:spcPct val="0"/>
        </a:spcAft>
        <a:buClr>
          <a:schemeClr val="hlink"/>
        </a:buClr>
        <a:buFont typeface="Wingdings" pitchFamily="2" charset="2"/>
        <a:buChar char="§"/>
        <a:defRPr sz="2200">
          <a:solidFill>
            <a:schemeClr val="tx1"/>
          </a:solidFill>
          <a:effectLst>
            <a:outerShdw blurRad="38100" dist="38100" dir="2700000" algn="tl">
              <a:srgbClr val="000000"/>
            </a:outerShdw>
          </a:effectLst>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sp>
        <p:nvSpPr>
          <p:cNvPr id="57362" name="Rectangle 18"/>
          <p:cNvSpPr>
            <a:spLocks noGrp="1" noChangeArrowheads="1"/>
          </p:cNvSpPr>
          <p:nvPr>
            <p:ph type="title"/>
          </p:nvPr>
        </p:nvSpPr>
        <p:spPr bwMode="auto">
          <a:xfrm>
            <a:off x="504825" y="306388"/>
            <a:ext cx="9072563" cy="1255712"/>
          </a:xfrm>
          <a:prstGeom prst="rect">
            <a:avLst/>
          </a:prstGeom>
          <a:noFill/>
          <a:ln w="9525">
            <a:noFill/>
            <a:miter lim="800000"/>
            <a:headEnd/>
            <a:tailEnd/>
          </a:ln>
        </p:spPr>
        <p:txBody>
          <a:bodyPr vert="horz" wrap="square" lIns="100783" tIns="50392" rIns="100783" bIns="50392" numCol="1" anchor="ctr" anchorCtr="1" compatLnSpc="1">
            <a:prstTxWarp prst="textNoShape">
              <a:avLst/>
            </a:prstTxWarp>
          </a:bodyPr>
          <a:lstStyle/>
          <a:p>
            <a:pPr lvl="0"/>
            <a:r>
              <a:rPr lang="pl-PL" smtClean="0"/>
              <a:t>Kliknij, aby edytować styl wzorca tytułu</a:t>
            </a:r>
          </a:p>
        </p:txBody>
      </p:sp>
      <p:sp>
        <p:nvSpPr>
          <p:cNvPr id="57366" name="Rectangle 22"/>
          <p:cNvSpPr>
            <a:spLocks noGrp="1" noChangeArrowheads="1"/>
          </p:cNvSpPr>
          <p:nvPr>
            <p:ph type="body" idx="1"/>
          </p:nvPr>
        </p:nvSpPr>
        <p:spPr bwMode="auto">
          <a:xfrm>
            <a:off x="504825" y="1763713"/>
            <a:ext cx="9072563" cy="4994275"/>
          </a:xfrm>
          <a:prstGeom prst="rect">
            <a:avLst/>
          </a:prstGeom>
          <a:noFill/>
          <a:ln w="9525">
            <a:noFill/>
            <a:miter lim="800000"/>
            <a:headEnd/>
            <a:tailEnd/>
          </a:ln>
        </p:spPr>
        <p:txBody>
          <a:bodyPr vert="horz" wrap="square" lIns="100783" tIns="50392" rIns="100783" bIns="50392"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39" name="Rectangle 20"/>
          <p:cNvSpPr>
            <a:spLocks noGrp="1" noChangeArrowheads="1"/>
          </p:cNvSpPr>
          <p:nvPr>
            <p:ph type="dt" sz="quarter" idx="2"/>
          </p:nvPr>
        </p:nvSpPr>
        <p:spPr bwMode="auto">
          <a:xfrm>
            <a:off x="504825" y="6881813"/>
            <a:ext cx="2351088" cy="504825"/>
          </a:xfrm>
          <a:prstGeom prst="rect">
            <a:avLst/>
          </a:prstGeom>
          <a:noFill/>
          <a:ln w="9525">
            <a:noFill/>
            <a:miter lim="800000"/>
            <a:headEnd/>
            <a:tailEnd/>
          </a:ln>
        </p:spPr>
        <p:txBody>
          <a:bodyPr vert="horz" wrap="square" lIns="100783" tIns="50392" rIns="100783" bIns="50392" numCol="1" anchor="b" anchorCtr="0" compatLnSpc="1">
            <a:prstTxWarp prst="textNoShape">
              <a:avLst/>
            </a:prstTxWarp>
          </a:bodyPr>
          <a:lstStyle>
            <a:lvl1pPr defTabSz="912813">
              <a:defRPr sz="1300">
                <a:effectLst>
                  <a:outerShdw blurRad="38100" dist="38100" dir="2700000" algn="tl">
                    <a:srgbClr val="000000"/>
                  </a:outerShdw>
                </a:effectLst>
              </a:defRPr>
            </a:lvl1pPr>
          </a:lstStyle>
          <a:p>
            <a:fld id="{37047B6A-4E46-455D-A873-F30011FF0E9B}" type="datetimeFigureOut">
              <a:rPr lang="pl-PL"/>
              <a:pPr/>
              <a:t>2016-04-21</a:t>
            </a:fld>
            <a:endParaRPr lang="pl-PL"/>
          </a:p>
        </p:txBody>
      </p:sp>
      <p:sp>
        <p:nvSpPr>
          <p:cNvPr id="40" name="Rectangle 21"/>
          <p:cNvSpPr>
            <a:spLocks noGrp="1" noChangeArrowheads="1"/>
          </p:cNvSpPr>
          <p:nvPr>
            <p:ph type="ftr" sz="quarter" idx="3"/>
          </p:nvPr>
        </p:nvSpPr>
        <p:spPr bwMode="auto">
          <a:xfrm>
            <a:off x="3444875" y="6888163"/>
            <a:ext cx="3190875" cy="503237"/>
          </a:xfrm>
          <a:prstGeom prst="rect">
            <a:avLst/>
          </a:prstGeom>
          <a:noFill/>
          <a:ln w="9525">
            <a:noFill/>
            <a:miter lim="800000"/>
            <a:headEnd/>
            <a:tailEnd/>
          </a:ln>
        </p:spPr>
        <p:txBody>
          <a:bodyPr vert="horz" wrap="square" lIns="100783" tIns="50392" rIns="100783" bIns="50392" numCol="1" anchor="b" anchorCtr="0" compatLnSpc="1">
            <a:prstTxWarp prst="textNoShape">
              <a:avLst/>
            </a:prstTxWarp>
          </a:bodyPr>
          <a:lstStyle>
            <a:lvl1pPr algn="ctr" defTabSz="912813">
              <a:defRPr sz="1300">
                <a:effectLst>
                  <a:outerShdw blurRad="38100" dist="38100" dir="2700000" algn="tl">
                    <a:srgbClr val="000000"/>
                  </a:outerShdw>
                </a:effectLst>
              </a:defRPr>
            </a:lvl1pPr>
          </a:lstStyle>
          <a:p>
            <a:endParaRPr lang="pl-PL"/>
          </a:p>
        </p:txBody>
      </p:sp>
      <p:sp>
        <p:nvSpPr>
          <p:cNvPr id="41" name="Rectangle 22"/>
          <p:cNvSpPr>
            <a:spLocks noGrp="1" noChangeArrowheads="1"/>
          </p:cNvSpPr>
          <p:nvPr>
            <p:ph type="sldNum" sz="quarter" idx="4"/>
          </p:nvPr>
        </p:nvSpPr>
        <p:spPr bwMode="auto">
          <a:xfrm>
            <a:off x="7224713" y="6881813"/>
            <a:ext cx="2352675" cy="504825"/>
          </a:xfrm>
          <a:prstGeom prst="rect">
            <a:avLst/>
          </a:prstGeom>
          <a:noFill/>
          <a:ln w="9525">
            <a:noFill/>
            <a:miter lim="800000"/>
            <a:headEnd/>
            <a:tailEnd/>
          </a:ln>
        </p:spPr>
        <p:txBody>
          <a:bodyPr vert="horz" wrap="square" lIns="100783" tIns="50392" rIns="100783" bIns="50392" numCol="1" anchor="b" anchorCtr="0" compatLnSpc="1">
            <a:prstTxWarp prst="textNoShape">
              <a:avLst/>
            </a:prstTxWarp>
          </a:bodyPr>
          <a:lstStyle>
            <a:lvl1pPr algn="r" defTabSz="912813">
              <a:defRPr sz="1300">
                <a:effectLst>
                  <a:outerShdw blurRad="38100" dist="38100" dir="2700000" algn="tl">
                    <a:srgbClr val="000000"/>
                  </a:outerShdw>
                </a:effectLst>
              </a:defRPr>
            </a:lvl1pPr>
          </a:lstStyle>
          <a:p>
            <a:fld id="{FD103C5A-7601-4B94-B298-AE58D3EEC625}" type="slidenum">
              <a:rPr lang="pl-PL"/>
              <a:pPr/>
              <a:t>‹#›</a:t>
            </a:fld>
            <a:endParaRPr lang="pl-PL"/>
          </a:p>
        </p:txBody>
      </p:sp>
    </p:spTree>
  </p:cSld>
  <p:clrMap bg1="dk2" tx1="lt1" bg2="dk1" tx2="lt2" accent1="accent1" accent2="accent2" accent3="accent3" accent4="accent4" accent5="accent5" accent6="accent6" hlink="hlink" folHlink="folHlink"/>
  <p:sldLayoutIdLst>
    <p:sldLayoutId id="2147483668" r:id="rId1"/>
  </p:sldLayoutIdLst>
  <p:transition>
    <p:fade/>
  </p:transition>
  <p:txStyles>
    <p:titleStyle>
      <a:lvl1pPr algn="ctr" defTabSz="1008063" rtl="0" eaLnBrk="0" fontAlgn="base" hangingPunct="0">
        <a:spcBef>
          <a:spcPct val="0"/>
        </a:spcBef>
        <a:spcAft>
          <a:spcPct val="0"/>
        </a:spcAft>
        <a:defRPr sz="4900">
          <a:solidFill>
            <a:schemeClr val="tx2"/>
          </a:solidFill>
          <a:effectLst>
            <a:outerShdw blurRad="38100" dist="38100" dir="2700000" algn="tl">
              <a:srgbClr val="000000"/>
            </a:outerShdw>
          </a:effectLst>
          <a:latin typeface="+mj-lt"/>
          <a:ea typeface="+mj-ea"/>
          <a:cs typeface="+mj-cs"/>
        </a:defRPr>
      </a:lvl1pPr>
      <a:lvl2pPr algn="ctr" defTabSz="1008063" rtl="0" eaLnBrk="0" fontAlgn="base" hangingPunct="0">
        <a:spcBef>
          <a:spcPct val="0"/>
        </a:spcBef>
        <a:spcAft>
          <a:spcPct val="0"/>
        </a:spcAft>
        <a:defRPr sz="4900">
          <a:solidFill>
            <a:schemeClr val="tx2"/>
          </a:solidFill>
          <a:effectLst>
            <a:outerShdw blurRad="38100" dist="38100" dir="2700000" algn="tl">
              <a:srgbClr val="000000"/>
            </a:outerShdw>
          </a:effectLst>
          <a:latin typeface="Arial" charset="0"/>
          <a:cs typeface="Arial" charset="0"/>
        </a:defRPr>
      </a:lvl2pPr>
      <a:lvl3pPr algn="ctr" defTabSz="1008063" rtl="0" eaLnBrk="0" fontAlgn="base" hangingPunct="0">
        <a:spcBef>
          <a:spcPct val="0"/>
        </a:spcBef>
        <a:spcAft>
          <a:spcPct val="0"/>
        </a:spcAft>
        <a:defRPr sz="4900">
          <a:solidFill>
            <a:schemeClr val="tx2"/>
          </a:solidFill>
          <a:effectLst>
            <a:outerShdw blurRad="38100" dist="38100" dir="2700000" algn="tl">
              <a:srgbClr val="000000"/>
            </a:outerShdw>
          </a:effectLst>
          <a:latin typeface="Arial" charset="0"/>
          <a:cs typeface="Arial" charset="0"/>
        </a:defRPr>
      </a:lvl3pPr>
      <a:lvl4pPr algn="ctr" defTabSz="1008063" rtl="0" eaLnBrk="0" fontAlgn="base" hangingPunct="0">
        <a:spcBef>
          <a:spcPct val="0"/>
        </a:spcBef>
        <a:spcAft>
          <a:spcPct val="0"/>
        </a:spcAft>
        <a:defRPr sz="4900">
          <a:solidFill>
            <a:schemeClr val="tx2"/>
          </a:solidFill>
          <a:effectLst>
            <a:outerShdw blurRad="38100" dist="38100" dir="2700000" algn="tl">
              <a:srgbClr val="000000"/>
            </a:outerShdw>
          </a:effectLst>
          <a:latin typeface="Arial" charset="0"/>
          <a:cs typeface="Arial" charset="0"/>
        </a:defRPr>
      </a:lvl4pPr>
      <a:lvl5pPr algn="ctr" defTabSz="1008063" rtl="0" eaLnBrk="0" fontAlgn="base" hangingPunct="0">
        <a:spcBef>
          <a:spcPct val="0"/>
        </a:spcBef>
        <a:spcAft>
          <a:spcPct val="0"/>
        </a:spcAft>
        <a:defRPr sz="4900">
          <a:solidFill>
            <a:schemeClr val="tx2"/>
          </a:solidFill>
          <a:effectLst>
            <a:outerShdw blurRad="38100" dist="38100" dir="2700000" algn="tl">
              <a:srgbClr val="000000"/>
            </a:outerShdw>
          </a:effectLst>
          <a:latin typeface="Arial" charset="0"/>
          <a:cs typeface="Arial" charset="0"/>
        </a:defRPr>
      </a:lvl5pPr>
      <a:lvl6pPr marL="457200" algn="ctr" defTabSz="1008063" rtl="0" fontAlgn="base">
        <a:spcBef>
          <a:spcPct val="0"/>
        </a:spcBef>
        <a:spcAft>
          <a:spcPct val="0"/>
        </a:spcAft>
        <a:defRPr sz="4900">
          <a:solidFill>
            <a:schemeClr val="tx2"/>
          </a:solidFill>
          <a:effectLst>
            <a:outerShdw blurRad="38100" dist="38100" dir="2700000" algn="tl">
              <a:srgbClr val="000000"/>
            </a:outerShdw>
          </a:effectLst>
          <a:latin typeface="Arial" charset="0"/>
          <a:cs typeface="Arial" charset="0"/>
        </a:defRPr>
      </a:lvl6pPr>
      <a:lvl7pPr marL="914400" algn="ctr" defTabSz="1008063" rtl="0" fontAlgn="base">
        <a:spcBef>
          <a:spcPct val="0"/>
        </a:spcBef>
        <a:spcAft>
          <a:spcPct val="0"/>
        </a:spcAft>
        <a:defRPr sz="4900">
          <a:solidFill>
            <a:schemeClr val="tx2"/>
          </a:solidFill>
          <a:effectLst>
            <a:outerShdw blurRad="38100" dist="38100" dir="2700000" algn="tl">
              <a:srgbClr val="000000"/>
            </a:outerShdw>
          </a:effectLst>
          <a:latin typeface="Arial" charset="0"/>
          <a:cs typeface="Arial" charset="0"/>
        </a:defRPr>
      </a:lvl7pPr>
      <a:lvl8pPr marL="1371600" algn="ctr" defTabSz="1008063" rtl="0" fontAlgn="base">
        <a:spcBef>
          <a:spcPct val="0"/>
        </a:spcBef>
        <a:spcAft>
          <a:spcPct val="0"/>
        </a:spcAft>
        <a:defRPr sz="4900">
          <a:solidFill>
            <a:schemeClr val="tx2"/>
          </a:solidFill>
          <a:effectLst>
            <a:outerShdw blurRad="38100" dist="38100" dir="2700000" algn="tl">
              <a:srgbClr val="000000"/>
            </a:outerShdw>
          </a:effectLst>
          <a:latin typeface="Arial" charset="0"/>
          <a:cs typeface="Arial" charset="0"/>
        </a:defRPr>
      </a:lvl8pPr>
      <a:lvl9pPr marL="1828800" algn="ctr" defTabSz="1008063" rtl="0" fontAlgn="base">
        <a:spcBef>
          <a:spcPct val="0"/>
        </a:spcBef>
        <a:spcAft>
          <a:spcPct val="0"/>
        </a:spcAft>
        <a:defRPr sz="4900">
          <a:solidFill>
            <a:schemeClr val="tx2"/>
          </a:solidFill>
          <a:effectLst>
            <a:outerShdw blurRad="38100" dist="38100" dir="2700000" algn="tl">
              <a:srgbClr val="000000"/>
            </a:outerShdw>
          </a:effectLst>
          <a:latin typeface="Arial" charset="0"/>
          <a:cs typeface="Arial" charset="0"/>
        </a:defRPr>
      </a:lvl9pPr>
    </p:titleStyle>
    <p:bodyStyle>
      <a:lvl1pPr marL="377825" indent="-377825" algn="l" defTabSz="1008063" rtl="0" eaLnBrk="0" fontAlgn="base" hangingPunct="0">
        <a:spcBef>
          <a:spcPct val="20000"/>
        </a:spcBef>
        <a:spcAft>
          <a:spcPct val="0"/>
        </a:spcAft>
        <a:buClr>
          <a:schemeClr val="hlink"/>
        </a:buClr>
        <a:buSzPct val="70000"/>
        <a:buFont typeface="Wingdings" pitchFamily="2" charset="2"/>
        <a:buChar char="u"/>
        <a:defRPr sz="3500">
          <a:solidFill>
            <a:schemeClr val="tx1"/>
          </a:solidFill>
          <a:effectLst>
            <a:outerShdw blurRad="38100" dist="38100" dir="2700000" algn="tl">
              <a:srgbClr val="000000"/>
            </a:outerShdw>
          </a:effectLst>
          <a:latin typeface="+mn-lt"/>
          <a:ea typeface="+mn-ea"/>
          <a:cs typeface="+mn-cs"/>
        </a:defRPr>
      </a:lvl1pPr>
      <a:lvl2pPr marL="819150" indent="-315913" algn="l" defTabSz="1008063" rtl="0" eaLnBrk="0" fontAlgn="base" hangingPunct="0">
        <a:spcBef>
          <a:spcPct val="20000"/>
        </a:spcBef>
        <a:spcAft>
          <a:spcPct val="0"/>
        </a:spcAft>
        <a:buChar char="–"/>
        <a:defRPr sz="3100">
          <a:solidFill>
            <a:schemeClr val="tx1"/>
          </a:solidFill>
          <a:effectLst>
            <a:outerShdw blurRad="38100" dist="38100" dir="2700000" algn="tl">
              <a:srgbClr val="000000"/>
            </a:outerShdw>
          </a:effectLst>
          <a:latin typeface="+mn-lt"/>
          <a:cs typeface="+mn-cs"/>
        </a:defRPr>
      </a:lvl2pPr>
      <a:lvl3pPr marL="1260475" indent="-252413" algn="l" defTabSz="1008063" rtl="0" eaLnBrk="0" fontAlgn="base" hangingPunct="0">
        <a:spcBef>
          <a:spcPct val="20000"/>
        </a:spcBef>
        <a:spcAft>
          <a:spcPct val="0"/>
        </a:spcAft>
        <a:buClr>
          <a:schemeClr val="tx2"/>
        </a:buClr>
        <a:buSzPct val="70000"/>
        <a:buFont typeface="Wingdings" pitchFamily="2" charset="2"/>
        <a:buChar char="u"/>
        <a:defRPr sz="2600">
          <a:solidFill>
            <a:schemeClr val="tx1"/>
          </a:solidFill>
          <a:effectLst>
            <a:outerShdw blurRad="38100" dist="38100" dir="2700000" algn="tl">
              <a:srgbClr val="000000"/>
            </a:outerShdw>
          </a:effectLst>
          <a:latin typeface="+mn-lt"/>
          <a:cs typeface="+mn-cs"/>
        </a:defRPr>
      </a:lvl3pPr>
      <a:lvl4pPr marL="1763713" indent="-252413" algn="l" defTabSz="1008063" rtl="0" eaLnBrk="0" fontAlgn="base" hangingPunct="0">
        <a:spcBef>
          <a:spcPct val="20000"/>
        </a:spcBef>
        <a:spcAft>
          <a:spcPct val="0"/>
        </a:spcAft>
        <a:buChar char="–"/>
        <a:defRPr sz="2200">
          <a:solidFill>
            <a:schemeClr val="tx1"/>
          </a:solidFill>
          <a:effectLst>
            <a:outerShdw blurRad="38100" dist="38100" dir="2700000" algn="tl">
              <a:srgbClr val="000000"/>
            </a:outerShdw>
          </a:effectLst>
          <a:latin typeface="+mn-lt"/>
          <a:cs typeface="+mn-cs"/>
        </a:defRPr>
      </a:lvl4pPr>
      <a:lvl5pPr marL="2268538" indent="-252413" algn="l" defTabSz="1008063" rtl="0" eaLnBrk="0" fontAlgn="base" hangingPunct="0">
        <a:spcBef>
          <a:spcPct val="20000"/>
        </a:spcBef>
        <a:spcAft>
          <a:spcPct val="0"/>
        </a:spcAft>
        <a:buClr>
          <a:schemeClr val="folHlink"/>
        </a:buClr>
        <a:buSzPct val="70000"/>
        <a:buFont typeface="Wingdings" pitchFamily="2" charset="2"/>
        <a:buChar char="u"/>
        <a:defRPr sz="2200">
          <a:solidFill>
            <a:schemeClr val="tx1"/>
          </a:solidFill>
          <a:effectLst>
            <a:outerShdw blurRad="38100" dist="38100" dir="2700000" algn="tl">
              <a:srgbClr val="000000"/>
            </a:outerShdw>
          </a:effectLst>
          <a:latin typeface="+mn-lt"/>
          <a:cs typeface="+mn-cs"/>
        </a:defRPr>
      </a:lvl5pPr>
      <a:lvl6pPr marL="2725738" indent="-252413" algn="l" defTabSz="1008063" rtl="0" fontAlgn="base">
        <a:spcBef>
          <a:spcPct val="20000"/>
        </a:spcBef>
        <a:spcAft>
          <a:spcPct val="0"/>
        </a:spcAft>
        <a:buClr>
          <a:schemeClr val="folHlink"/>
        </a:buClr>
        <a:buSzPct val="70000"/>
        <a:buFont typeface="Wingdings" pitchFamily="2" charset="2"/>
        <a:buChar char="u"/>
        <a:defRPr sz="2200">
          <a:solidFill>
            <a:schemeClr val="tx1"/>
          </a:solidFill>
          <a:effectLst>
            <a:outerShdw blurRad="38100" dist="38100" dir="2700000" algn="tl">
              <a:srgbClr val="000000"/>
            </a:outerShdw>
          </a:effectLst>
          <a:latin typeface="+mn-lt"/>
          <a:cs typeface="+mn-cs"/>
        </a:defRPr>
      </a:lvl6pPr>
      <a:lvl7pPr marL="3182938" indent="-252413" algn="l" defTabSz="1008063" rtl="0" fontAlgn="base">
        <a:spcBef>
          <a:spcPct val="20000"/>
        </a:spcBef>
        <a:spcAft>
          <a:spcPct val="0"/>
        </a:spcAft>
        <a:buClr>
          <a:schemeClr val="folHlink"/>
        </a:buClr>
        <a:buSzPct val="70000"/>
        <a:buFont typeface="Wingdings" pitchFamily="2" charset="2"/>
        <a:buChar char="u"/>
        <a:defRPr sz="2200">
          <a:solidFill>
            <a:schemeClr val="tx1"/>
          </a:solidFill>
          <a:effectLst>
            <a:outerShdw blurRad="38100" dist="38100" dir="2700000" algn="tl">
              <a:srgbClr val="000000"/>
            </a:outerShdw>
          </a:effectLst>
          <a:latin typeface="+mn-lt"/>
          <a:cs typeface="+mn-cs"/>
        </a:defRPr>
      </a:lvl7pPr>
      <a:lvl8pPr marL="3640138" indent="-252413" algn="l" defTabSz="1008063" rtl="0" fontAlgn="base">
        <a:spcBef>
          <a:spcPct val="20000"/>
        </a:spcBef>
        <a:spcAft>
          <a:spcPct val="0"/>
        </a:spcAft>
        <a:buClr>
          <a:schemeClr val="folHlink"/>
        </a:buClr>
        <a:buSzPct val="70000"/>
        <a:buFont typeface="Wingdings" pitchFamily="2" charset="2"/>
        <a:buChar char="u"/>
        <a:defRPr sz="2200">
          <a:solidFill>
            <a:schemeClr val="tx1"/>
          </a:solidFill>
          <a:effectLst>
            <a:outerShdw blurRad="38100" dist="38100" dir="2700000" algn="tl">
              <a:srgbClr val="000000"/>
            </a:outerShdw>
          </a:effectLst>
          <a:latin typeface="+mn-lt"/>
          <a:cs typeface="+mn-cs"/>
        </a:defRPr>
      </a:lvl8pPr>
      <a:lvl9pPr marL="4097338" indent="-252413" algn="l" defTabSz="1008063" rtl="0" fontAlgn="base">
        <a:spcBef>
          <a:spcPct val="20000"/>
        </a:spcBef>
        <a:spcAft>
          <a:spcPct val="0"/>
        </a:spcAft>
        <a:buClr>
          <a:schemeClr val="folHlink"/>
        </a:buClr>
        <a:buSzPct val="70000"/>
        <a:buFont typeface="Wingdings" pitchFamily="2" charset="2"/>
        <a:buChar char="u"/>
        <a:defRPr sz="2200">
          <a:solidFill>
            <a:schemeClr val="tx1"/>
          </a:solidFill>
          <a:effectLst>
            <a:outerShdw blurRad="38100" dist="38100" dir="2700000" algn="tl">
              <a:srgbClr val="000000"/>
            </a:outerShdw>
          </a:effectLst>
          <a:latin typeface="+mn-lt"/>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15361" name="Podtytuł 1"/>
          <p:cNvSpPr>
            <a:spLocks noGrp="1"/>
          </p:cNvSpPr>
          <p:nvPr>
            <p:ph type="subTitle" idx="4294967295"/>
          </p:nvPr>
        </p:nvSpPr>
        <p:spPr>
          <a:xfrm>
            <a:off x="431800" y="2378075"/>
            <a:ext cx="9072563" cy="1341438"/>
          </a:xfrm>
        </p:spPr>
        <p:txBody>
          <a:bodyPr lIns="0" tIns="0" rIns="0" bIns="0" anchor="ctr">
            <a:spAutoFit/>
          </a:bodyPr>
          <a:lstStyle/>
          <a:p>
            <a:pPr marL="0" indent="0">
              <a:buFont typeface="Wingdings" pitchFamily="2" charset="2"/>
              <a:buNone/>
            </a:pPr>
            <a:endParaRPr lang="pl-PL" sz="4000">
              <a:solidFill>
                <a:srgbClr val="000000"/>
              </a:solidFill>
              <a:effectLst>
                <a:outerShdw blurRad="38100" dist="38100" dir="2700000" algn="tl">
                  <a:srgbClr val="FFFFFF"/>
                </a:outerShdw>
              </a:effectLst>
            </a:endParaRPr>
          </a:p>
          <a:p>
            <a:pPr marL="0" indent="0">
              <a:buFont typeface="Wingdings" pitchFamily="2" charset="2"/>
              <a:buNone/>
            </a:pPr>
            <a:r>
              <a:rPr lang="pl-PL" sz="4000">
                <a:solidFill>
                  <a:srgbClr val="000000"/>
                </a:solidFill>
                <a:effectLst>
                  <a:outerShdw blurRad="38100" dist="38100" dir="2700000" algn="tl">
                    <a:srgbClr val="FFFFFF"/>
                  </a:outerShdw>
                </a:effectLst>
              </a:rPr>
              <a:t>Protected species and their habitats</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31745" name="Symbol zastępczy tekstu 1"/>
          <p:cNvSpPr>
            <a:spLocks noGrp="1"/>
          </p:cNvSpPr>
          <p:nvPr>
            <p:ph type="body" idx="4294967295"/>
          </p:nvPr>
        </p:nvSpPr>
        <p:spPr>
          <a:xfrm>
            <a:off x="922338" y="2100263"/>
            <a:ext cx="8991096" cy="5192635"/>
          </a:xfrm>
        </p:spPr>
        <p:txBody>
          <a:bodyPr lIns="0" tIns="0" rIns="0" bIns="0"/>
          <a:lstStyle/>
          <a:p>
            <a:pPr algn="ctr">
              <a:buFont typeface="Wingdings" pitchFamily="2" charset="2"/>
              <a:buNone/>
            </a:pPr>
            <a:r>
              <a:rPr lang="pl-PL" sz="5300" dirty="0" err="1">
                <a:solidFill>
                  <a:srgbClr val="000000"/>
                </a:solidFill>
                <a:effectLst>
                  <a:outerShdw blurRad="38100" dist="38100" dir="2700000" algn="tl">
                    <a:srgbClr val="FFFFFF"/>
                  </a:outerShdw>
                </a:effectLst>
              </a:rPr>
              <a:t>Thank</a:t>
            </a:r>
            <a:r>
              <a:rPr lang="pl-PL" sz="5300" dirty="0">
                <a:solidFill>
                  <a:srgbClr val="000000"/>
                </a:solidFill>
                <a:effectLst>
                  <a:outerShdw blurRad="38100" dist="38100" dir="2700000" algn="tl">
                    <a:srgbClr val="FFFFFF"/>
                  </a:outerShdw>
                </a:effectLst>
              </a:rPr>
              <a:t> </a:t>
            </a:r>
            <a:r>
              <a:rPr lang="pl-PL" sz="5300" dirty="0" err="1">
                <a:solidFill>
                  <a:srgbClr val="000000"/>
                </a:solidFill>
                <a:effectLst>
                  <a:outerShdw blurRad="38100" dist="38100" dir="2700000" algn="tl">
                    <a:srgbClr val="FFFFFF"/>
                  </a:outerShdw>
                </a:effectLst>
              </a:rPr>
              <a:t>you</a:t>
            </a:r>
            <a:r>
              <a:rPr lang="pl-PL" sz="5300" dirty="0">
                <a:solidFill>
                  <a:srgbClr val="000000"/>
                </a:solidFill>
                <a:effectLst>
                  <a:outerShdw blurRad="38100" dist="38100" dir="2700000" algn="tl">
                    <a:srgbClr val="FFFFFF"/>
                  </a:outerShdw>
                </a:effectLst>
              </a:rPr>
              <a:t> for </a:t>
            </a:r>
            <a:r>
              <a:rPr lang="pl-PL" sz="5300" dirty="0" err="1">
                <a:solidFill>
                  <a:srgbClr val="000000"/>
                </a:solidFill>
                <a:effectLst>
                  <a:outerShdw blurRad="38100" dist="38100" dir="2700000" algn="tl">
                    <a:srgbClr val="FFFFFF"/>
                  </a:outerShdw>
                </a:effectLst>
              </a:rPr>
              <a:t>your</a:t>
            </a:r>
            <a:r>
              <a:rPr lang="pl-PL" sz="5300" dirty="0">
                <a:solidFill>
                  <a:srgbClr val="000000"/>
                </a:solidFill>
                <a:effectLst>
                  <a:outerShdw blurRad="38100" dist="38100" dir="2700000" algn="tl">
                    <a:srgbClr val="FFFFFF"/>
                  </a:outerShdw>
                </a:effectLst>
              </a:rPr>
              <a:t> </a:t>
            </a:r>
            <a:r>
              <a:rPr lang="pl-PL" sz="5300" dirty="0" err="1">
                <a:solidFill>
                  <a:srgbClr val="000000"/>
                </a:solidFill>
                <a:effectLst>
                  <a:outerShdw blurRad="38100" dist="38100" dir="2700000" algn="tl">
                    <a:srgbClr val="FFFFFF"/>
                  </a:outerShdw>
                </a:effectLst>
              </a:rPr>
              <a:t>attention</a:t>
            </a:r>
            <a:endParaRPr lang="pl-PL" sz="5300" dirty="0">
              <a:solidFill>
                <a:srgbClr val="000000"/>
              </a:solidFill>
              <a:effectLst>
                <a:outerShdw blurRad="38100" dist="38100" dir="2700000" algn="tl">
                  <a:srgbClr val="FFFFFF"/>
                </a:outerShdw>
              </a:effectLst>
            </a:endParaRPr>
          </a:p>
          <a:p>
            <a:pPr algn="r"/>
            <a:endParaRPr lang="pl-PL" sz="5300" dirty="0">
              <a:solidFill>
                <a:srgbClr val="000000"/>
              </a:solidFill>
              <a:effectLst>
                <a:outerShdw blurRad="38100" dist="38100" dir="2700000" algn="tl">
                  <a:srgbClr val="FFFFFF"/>
                </a:outerShdw>
              </a:effectLst>
            </a:endParaRPr>
          </a:p>
          <a:p>
            <a:pPr algn="r"/>
            <a:endParaRPr lang="pl-PL" sz="5300" dirty="0">
              <a:solidFill>
                <a:srgbClr val="000000"/>
              </a:solidFill>
              <a:effectLst>
                <a:outerShdw blurRad="38100" dist="38100" dir="2700000" algn="tl">
                  <a:srgbClr val="FFFFFF"/>
                </a:outerShdw>
              </a:effectLst>
            </a:endParaRPr>
          </a:p>
          <a:p>
            <a:pPr algn="r"/>
            <a:r>
              <a:rPr lang="pl-PL" dirty="0">
                <a:solidFill>
                  <a:srgbClr val="000000"/>
                </a:solidFill>
                <a:effectLst>
                  <a:outerShdw blurRad="38100" dist="38100" dir="2700000" algn="tl">
                    <a:srgbClr val="FFFFFF"/>
                  </a:outerShdw>
                </a:effectLst>
              </a:rPr>
              <a:t>Julia Wilk</a:t>
            </a:r>
          </a:p>
          <a:p>
            <a:pPr algn="r"/>
            <a:r>
              <a:rPr lang="pl-PL" dirty="0">
                <a:solidFill>
                  <a:srgbClr val="000000"/>
                </a:solidFill>
                <a:effectLst>
                  <a:outerShdw blurRad="38100" dist="38100" dir="2700000" algn="tl">
                    <a:srgbClr val="FFFFFF"/>
                  </a:outerShdw>
                </a:effectLst>
              </a:rPr>
              <a:t>Wiktor </a:t>
            </a:r>
            <a:r>
              <a:rPr lang="pl-PL" dirty="0" err="1">
                <a:solidFill>
                  <a:srgbClr val="000000"/>
                </a:solidFill>
                <a:effectLst>
                  <a:outerShdw blurRad="38100" dist="38100" dir="2700000" algn="tl">
                    <a:srgbClr val="FFFFFF"/>
                  </a:outerShdw>
                </a:effectLst>
              </a:rPr>
              <a:t>Wesołowki</a:t>
            </a:r>
            <a:endParaRPr lang="pl-PL" dirty="0">
              <a:solidFill>
                <a:srgbClr val="000000"/>
              </a:solidFill>
              <a:effectLst>
                <a:outerShdw blurRad="38100" dist="38100" dir="2700000" algn="tl">
                  <a:srgbClr val="FFFFFF"/>
                </a:outerShdw>
              </a:effectLst>
            </a:endParaRPr>
          </a:p>
          <a:p>
            <a:pPr algn="r"/>
            <a:r>
              <a:rPr lang="pl-PL" dirty="0">
                <a:solidFill>
                  <a:srgbClr val="000000"/>
                </a:solidFill>
                <a:effectLst>
                  <a:outerShdw blurRad="38100" dist="38100" dir="2700000" algn="tl">
                    <a:srgbClr val="FFFFFF"/>
                  </a:outerShdw>
                </a:effectLst>
              </a:rPr>
              <a:t>Agata </a:t>
            </a:r>
            <a:r>
              <a:rPr lang="pl-PL" dirty="0" smtClean="0">
                <a:solidFill>
                  <a:srgbClr val="000000"/>
                </a:solidFill>
                <a:effectLst>
                  <a:outerShdw blurRad="38100" dist="38100" dir="2700000" algn="tl">
                    <a:srgbClr val="FFFFFF"/>
                  </a:outerShdw>
                </a:effectLst>
              </a:rPr>
              <a:t>Kwas</a:t>
            </a:r>
          </a:p>
          <a:p>
            <a:pPr marL="0" indent="0" algn="r">
              <a:buNone/>
            </a:pPr>
            <a:r>
              <a:rPr lang="pl-PL" dirty="0">
                <a:solidFill>
                  <a:srgbClr val="000000"/>
                </a:solidFill>
                <a:effectLst>
                  <a:outerShdw blurRad="38100" dist="38100" dir="2700000" algn="tl">
                    <a:srgbClr val="FFFFFF"/>
                  </a:outerShdw>
                </a:effectLst>
              </a:rPr>
              <a:t>u</a:t>
            </a:r>
            <a:r>
              <a:rPr lang="pl-PL" dirty="0" smtClean="0">
                <a:solidFill>
                  <a:srgbClr val="000000"/>
                </a:solidFill>
                <a:effectLst>
                  <a:outerShdw blurRad="38100" dist="38100" dir="2700000" algn="tl">
                    <a:srgbClr val="FFFFFF"/>
                  </a:outerShdw>
                </a:effectLst>
              </a:rPr>
              <a:t>cz. klasy Id Gimnazjum nr 1 w Chęcinach</a:t>
            </a:r>
            <a:endParaRPr lang="pl-PL" dirty="0">
              <a:solidFill>
                <a:srgbClr val="000000"/>
              </a:solidFill>
              <a:effectLst>
                <a:outerShdw blurRad="38100" dist="38100" dir="2700000" algn="tl">
                  <a:srgbClr val="FFFFFF"/>
                </a:outerShdw>
              </a:effectLst>
            </a:endParaRPr>
          </a:p>
          <a:p>
            <a:pPr algn="r"/>
            <a:endParaRPr lang="pl-PL" dirty="0">
              <a:solidFill>
                <a:srgbClr val="000000"/>
              </a:solidFill>
              <a:effectLst>
                <a:outerShdw blurRad="38100" dist="38100" dir="2700000" algn="tl">
                  <a:srgbClr val="FFFFFF"/>
                </a:outerShdw>
              </a:effectLst>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33793" name="Symbol zastępczy tekstu 1"/>
          <p:cNvSpPr>
            <a:spLocks noGrp="1"/>
          </p:cNvSpPr>
          <p:nvPr>
            <p:ph type="body" idx="4294967295"/>
          </p:nvPr>
        </p:nvSpPr>
        <p:spPr>
          <a:xfrm>
            <a:off x="922338" y="2100263"/>
            <a:ext cx="8828087" cy="4619625"/>
          </a:xfrm>
        </p:spPr>
        <p:txBody>
          <a:bodyPr lIns="0" tIns="0" rIns="0" bIns="0"/>
          <a:lstStyle/>
          <a:p>
            <a:r>
              <a:rPr lang="pl-PL">
                <a:solidFill>
                  <a:srgbClr val="000000"/>
                </a:solidFill>
                <a:effectLst>
                  <a:outerShdw blurRad="38100" dist="38100" dir="2700000" algn="tl">
                    <a:srgbClr val="FFFFFF"/>
                  </a:outerShdw>
                </a:effectLst>
              </a:rPr>
              <a:t>Sources:</a:t>
            </a:r>
          </a:p>
          <a:p>
            <a:r>
              <a:rPr lang="pl-PL">
                <a:solidFill>
                  <a:srgbClr val="000000"/>
                </a:solidFill>
                <a:effectLst>
                  <a:outerShdw blurRad="38100" dist="38100" dir="2700000" algn="tl">
                    <a:srgbClr val="FFFFFF"/>
                  </a:outerShdw>
                </a:effectLst>
              </a:rPr>
              <a:t>-http://www.ochrona-przyrody.edu.pl/zwierzeta/</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nchorCtr="1"/>
          <a:lstStyle/>
          <a:p>
            <a:r>
              <a:rPr lang="pl-PL"/>
              <a:t>Table of Contents</a:t>
            </a:r>
          </a:p>
        </p:txBody>
      </p:sp>
      <p:sp>
        <p:nvSpPr>
          <p:cNvPr id="61443" name="Rectangle 3"/>
          <p:cNvSpPr>
            <a:spLocks noGrp="1" noChangeArrowheads="1"/>
          </p:cNvSpPr>
          <p:nvPr>
            <p:ph type="body" idx="4294967295"/>
          </p:nvPr>
        </p:nvSpPr>
        <p:spPr/>
        <p:txBody>
          <a:bodyPr/>
          <a:lstStyle/>
          <a:p>
            <a:pPr algn="ctr">
              <a:lnSpc>
                <a:spcPct val="90000"/>
              </a:lnSpc>
              <a:buFont typeface="Wingdings" pitchFamily="2" charset="2"/>
              <a:buNone/>
            </a:pPr>
            <a:r>
              <a:rPr lang="en-US"/>
              <a:t>Click on one of the links below to move to the slide.</a:t>
            </a:r>
            <a:endParaRPr lang="pl-PL" sz="2800"/>
          </a:p>
          <a:p>
            <a:pPr>
              <a:lnSpc>
                <a:spcPct val="90000"/>
              </a:lnSpc>
            </a:pPr>
            <a:r>
              <a:rPr lang="pl-PL" sz="2800">
                <a:hlinkClick r:id="rId2" action="ppaction://hlinksldjump"/>
              </a:rPr>
              <a:t>Admission</a:t>
            </a:r>
            <a:endParaRPr lang="pl-PL" sz="2800"/>
          </a:p>
          <a:p>
            <a:pPr>
              <a:lnSpc>
                <a:spcPct val="90000"/>
              </a:lnSpc>
            </a:pPr>
            <a:r>
              <a:rPr lang="pl-PL" sz="2800">
                <a:hlinkClick r:id="rId3" action="ppaction://hlinksldjump"/>
              </a:rPr>
              <a:t>Chamois</a:t>
            </a:r>
            <a:endParaRPr lang="pl-PL" sz="2800"/>
          </a:p>
          <a:p>
            <a:pPr>
              <a:lnSpc>
                <a:spcPct val="90000"/>
              </a:lnSpc>
            </a:pPr>
            <a:r>
              <a:rPr lang="pl-PL" sz="2800">
                <a:hlinkClick r:id="rId4" action="ppaction://hlinksldjump"/>
              </a:rPr>
              <a:t>Wild bison</a:t>
            </a:r>
            <a:endParaRPr lang="pl-PL" sz="2800"/>
          </a:p>
          <a:p>
            <a:pPr>
              <a:lnSpc>
                <a:spcPct val="90000"/>
              </a:lnSpc>
            </a:pPr>
            <a:r>
              <a:rPr lang="pl-PL" sz="2800">
                <a:hlinkClick r:id="rId4" action="ppaction://hlinksldjump"/>
              </a:rPr>
              <a:t>Fire salamander</a:t>
            </a:r>
            <a:endParaRPr lang="pl-PL" sz="2800"/>
          </a:p>
          <a:p>
            <a:pPr>
              <a:lnSpc>
                <a:spcPct val="90000"/>
              </a:lnSpc>
            </a:pPr>
            <a:r>
              <a:rPr lang="pl-PL" sz="2800">
                <a:hlinkClick r:id="rId5" action="ppaction://hlinksldjump"/>
              </a:rPr>
              <a:t>Wolf</a:t>
            </a:r>
            <a:endParaRPr lang="pl-PL" sz="2800"/>
          </a:p>
          <a:p>
            <a:pPr>
              <a:lnSpc>
                <a:spcPct val="90000"/>
              </a:lnSpc>
            </a:pPr>
            <a:r>
              <a:rPr lang="pl-PL" sz="2800">
                <a:hlinkClick r:id="rId6" action="ppaction://hlinksldjump"/>
              </a:rPr>
              <a:t>Lynx</a:t>
            </a:r>
            <a:endParaRPr lang="pl-PL" sz="2800"/>
          </a:p>
          <a:p>
            <a:pPr>
              <a:lnSpc>
                <a:spcPct val="90000"/>
              </a:lnSpc>
            </a:pPr>
            <a:r>
              <a:rPr lang="pl-PL" sz="2800">
                <a:hlinkClick r:id="rId7" action="ppaction://hlinksldjump"/>
              </a:rPr>
              <a:t>Woodchuck</a:t>
            </a:r>
            <a:endParaRPr lang="pl-PL" sz="2800"/>
          </a:p>
          <a:p>
            <a:pPr>
              <a:lnSpc>
                <a:spcPct val="90000"/>
              </a:lnSpc>
              <a:buFont typeface="Wingdings" pitchFamily="2" charset="2"/>
              <a:buNone/>
            </a:pPr>
            <a:endParaRPr lang="pl-PL" sz="2800"/>
          </a:p>
          <a:p>
            <a:pPr>
              <a:lnSpc>
                <a:spcPct val="90000"/>
              </a:lnSpc>
            </a:pPr>
            <a:endParaRPr lang="pl-PL" sz="280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nchorCtr="1"/>
          <a:lstStyle/>
          <a:p>
            <a:r>
              <a:rPr lang="pl-PL"/>
              <a:t>Admission</a:t>
            </a:r>
          </a:p>
        </p:txBody>
      </p:sp>
      <p:sp>
        <p:nvSpPr>
          <p:cNvPr id="60419" name="Rectangle 3"/>
          <p:cNvSpPr>
            <a:spLocks noGrp="1" noChangeArrowheads="1"/>
          </p:cNvSpPr>
          <p:nvPr>
            <p:ph type="body" idx="4294967295"/>
          </p:nvPr>
        </p:nvSpPr>
        <p:spPr>
          <a:xfrm>
            <a:off x="600075" y="1754188"/>
            <a:ext cx="9072563" cy="5673725"/>
          </a:xfrm>
        </p:spPr>
        <p:txBody>
          <a:bodyPr/>
          <a:lstStyle/>
          <a:p>
            <a:r>
              <a:rPr lang="en-US" dirty="0" smtClean="0">
                <a:solidFill>
                  <a:srgbClr val="000000"/>
                </a:solidFill>
                <a:effectLst/>
              </a:rPr>
              <a:t>In </a:t>
            </a:r>
            <a:r>
              <a:rPr lang="en-US" dirty="0">
                <a:solidFill>
                  <a:srgbClr val="000000"/>
                </a:solidFill>
                <a:effectLst/>
              </a:rPr>
              <a:t>the presentation we have representatives of the animal kingdom, as they are often threatened with extinction and mainly forests are their habitat.</a:t>
            </a:r>
          </a:p>
          <a:p>
            <a:r>
              <a:rPr lang="en-US" dirty="0" smtClean="0">
                <a:solidFill>
                  <a:srgbClr val="000000"/>
                </a:solidFill>
                <a:effectLst/>
              </a:rPr>
              <a:t>Fate </a:t>
            </a:r>
            <a:r>
              <a:rPr lang="en-US" dirty="0">
                <a:solidFill>
                  <a:srgbClr val="000000"/>
                </a:solidFill>
                <a:effectLst/>
              </a:rPr>
              <a:t>of animals triggers a lot of emotion. We are pleased with a view of a fox family in a forest clearing on a summer day . We wish that they were free and happy so we should protect all the animals and their natural habitats.</a:t>
            </a:r>
            <a:endParaRPr lang="pl-PL" dirty="0">
              <a:solidFill>
                <a:srgbClr val="000000"/>
              </a:solidFill>
              <a:effectLst/>
            </a:endParaRPr>
          </a:p>
          <a:p>
            <a:endParaRPr lang="pl-PL" dirty="0"/>
          </a:p>
          <a:p>
            <a:endParaRPr lang="pl-PL" dirty="0"/>
          </a:p>
          <a:p>
            <a:endParaRPr lang="pl-PL" dirty="0"/>
          </a:p>
          <a:p>
            <a:endParaRPr lang="pl-PL" dirty="0"/>
          </a:p>
          <a:p>
            <a:pPr>
              <a:buFont typeface="Wingdings" pitchFamily="2" charset="2"/>
              <a:buNone/>
            </a:pPr>
            <a:endParaRPr lang="pl-PL" dirty="0"/>
          </a:p>
          <a:p>
            <a:pPr>
              <a:buFont typeface="Wingdings" pitchFamily="2" charset="2"/>
              <a:buNone/>
            </a:pPr>
            <a:r>
              <a:rPr lang="pl-PL" sz="1800" dirty="0">
                <a:hlinkClick r:id="rId2" action="ppaction://hlinksldjump"/>
              </a:rPr>
              <a:t>Return to </a:t>
            </a:r>
            <a:r>
              <a:rPr lang="pl-PL" sz="1800" dirty="0" err="1">
                <a:hlinkClick r:id="rId2" action="ppaction://hlinksldjump"/>
              </a:rPr>
              <a:t>Table</a:t>
            </a:r>
            <a:r>
              <a:rPr lang="pl-PL" sz="1800" dirty="0">
                <a:hlinkClick r:id="rId2" action="ppaction://hlinksldjump"/>
              </a:rPr>
              <a:t> of </a:t>
            </a:r>
            <a:r>
              <a:rPr lang="pl-PL" sz="1800" dirty="0" err="1">
                <a:hlinkClick r:id="rId2" action="ppaction://hlinksldjump"/>
              </a:rPr>
              <a:t>Contents</a:t>
            </a:r>
            <a:endParaRPr lang="pl-PL" sz="1800" dirty="0"/>
          </a:p>
          <a:p>
            <a:pPr>
              <a:buFont typeface="Wingdings" pitchFamily="2" charset="2"/>
              <a:buNone/>
            </a:pPr>
            <a:endParaRPr lang="pl-PL"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17409" name="Tytuł 1"/>
          <p:cNvSpPr>
            <a:spLocks noGrp="1"/>
          </p:cNvSpPr>
          <p:nvPr>
            <p:ph type="title" idx="4294967295"/>
          </p:nvPr>
        </p:nvSpPr>
        <p:spPr/>
        <p:txBody>
          <a:bodyPr lIns="0" tIns="0" rIns="0" bIns="0"/>
          <a:lstStyle/>
          <a:p>
            <a:r>
              <a:rPr lang="pl-PL">
                <a:solidFill>
                  <a:srgbClr val="000000"/>
                </a:solidFill>
                <a:effectLst>
                  <a:outerShdw blurRad="38100" dist="38100" dir="2700000" algn="tl">
                    <a:srgbClr val="FFFFFF"/>
                  </a:outerShdw>
                </a:effectLst>
              </a:rPr>
              <a:t>Chamois</a:t>
            </a:r>
          </a:p>
        </p:txBody>
      </p:sp>
      <p:sp>
        <p:nvSpPr>
          <p:cNvPr id="17410" name="Symbol zastępczy tekstu 2"/>
          <p:cNvSpPr>
            <a:spLocks noGrp="1"/>
          </p:cNvSpPr>
          <p:nvPr>
            <p:ph type="body" idx="4294967295"/>
          </p:nvPr>
        </p:nvSpPr>
        <p:spPr>
          <a:xfrm>
            <a:off x="450850" y="3598863"/>
            <a:ext cx="9072563" cy="4991100"/>
          </a:xfrm>
        </p:spPr>
        <p:txBody>
          <a:bodyPr lIns="0" tIns="0" rIns="0" bIns="0"/>
          <a:lstStyle/>
          <a:p>
            <a:r>
              <a:rPr lang="pl-PL" dirty="0">
                <a:solidFill>
                  <a:srgbClr val="000000"/>
                </a:solidFill>
                <a:effectLst>
                  <a:outerShdw blurRad="38100" dist="38100" dir="2700000" algn="tl">
                    <a:srgbClr val="FFFFFF"/>
                  </a:outerShdw>
                </a:effectLst>
              </a:rPr>
              <a:t>Chamois </a:t>
            </a:r>
            <a:r>
              <a:rPr lang="pl-PL" dirty="0" err="1">
                <a:solidFill>
                  <a:srgbClr val="000000"/>
                </a:solidFill>
                <a:effectLst>
                  <a:outerShdw blurRad="38100" dist="38100" dir="2700000" algn="tl">
                    <a:srgbClr val="FFFFFF"/>
                  </a:outerShdw>
                </a:effectLst>
              </a:rPr>
              <a:t>is</a:t>
            </a:r>
            <a:r>
              <a:rPr lang="pl-PL" dirty="0">
                <a:solidFill>
                  <a:srgbClr val="000000"/>
                </a:solidFill>
                <a:effectLst>
                  <a:outerShdw blurRad="38100" dist="38100" dir="2700000" algn="tl">
                    <a:srgbClr val="FFFFFF"/>
                  </a:outerShdw>
                </a:effectLst>
              </a:rPr>
              <a:t> a </a:t>
            </a:r>
            <a:r>
              <a:rPr lang="pl-PL" dirty="0" err="1">
                <a:solidFill>
                  <a:srgbClr val="000000"/>
                </a:solidFill>
                <a:effectLst>
                  <a:outerShdw blurRad="38100" dist="38100" dir="2700000" algn="tl">
                    <a:srgbClr val="FFFFFF"/>
                  </a:outerShdw>
                </a:effectLst>
              </a:rPr>
              <a:t>typical</a:t>
            </a:r>
            <a:r>
              <a:rPr lang="pl-PL" dirty="0">
                <a:solidFill>
                  <a:srgbClr val="000000"/>
                </a:solidFill>
                <a:effectLst>
                  <a:outerShdw blurRad="38100" dist="38100" dir="2700000" algn="tl">
                    <a:srgbClr val="FFFFFF"/>
                  </a:outerShdw>
                </a:effectLst>
              </a:rPr>
              <a:t> </a:t>
            </a:r>
            <a:r>
              <a:rPr lang="pl-PL" dirty="0" err="1">
                <a:solidFill>
                  <a:srgbClr val="000000"/>
                </a:solidFill>
                <a:effectLst>
                  <a:outerShdw blurRad="38100" dist="38100" dir="2700000" algn="tl">
                    <a:srgbClr val="FFFFFF"/>
                  </a:outerShdw>
                </a:effectLst>
              </a:rPr>
              <a:t>mountain</a:t>
            </a:r>
            <a:r>
              <a:rPr lang="pl-PL" dirty="0">
                <a:solidFill>
                  <a:srgbClr val="000000"/>
                </a:solidFill>
                <a:effectLst>
                  <a:outerShdw blurRad="38100" dist="38100" dir="2700000" algn="tl">
                    <a:srgbClr val="FFFFFF"/>
                  </a:outerShdw>
                </a:effectLst>
              </a:rPr>
              <a:t> </a:t>
            </a:r>
            <a:r>
              <a:rPr lang="pl-PL" dirty="0" err="1">
                <a:solidFill>
                  <a:srgbClr val="000000"/>
                </a:solidFill>
                <a:effectLst>
                  <a:outerShdw blurRad="38100" dist="38100" dir="2700000" algn="tl">
                    <a:srgbClr val="FFFFFF"/>
                  </a:outerShdw>
                </a:effectLst>
              </a:rPr>
              <a:t>animal</a:t>
            </a:r>
            <a:r>
              <a:rPr lang="pl-PL" dirty="0">
                <a:solidFill>
                  <a:srgbClr val="000000"/>
                </a:solidFill>
                <a:effectLst>
                  <a:outerShdw blurRad="38100" dist="38100" dir="2700000" algn="tl">
                    <a:srgbClr val="FFFFFF"/>
                  </a:outerShdw>
                </a:effectLst>
              </a:rPr>
              <a:t>. It </a:t>
            </a:r>
            <a:r>
              <a:rPr lang="pl-PL" dirty="0" err="1">
                <a:solidFill>
                  <a:srgbClr val="000000"/>
                </a:solidFill>
                <a:effectLst>
                  <a:outerShdw blurRad="38100" dist="38100" dir="2700000" algn="tl">
                    <a:srgbClr val="FFFFFF"/>
                  </a:outerShdw>
                </a:effectLst>
              </a:rPr>
              <a:t>inhabits</a:t>
            </a:r>
            <a:r>
              <a:rPr lang="pl-PL" dirty="0">
                <a:solidFill>
                  <a:srgbClr val="000000"/>
                </a:solidFill>
                <a:effectLst>
                  <a:outerShdw blurRad="38100" dist="38100" dir="2700000" algn="tl">
                    <a:srgbClr val="FFFFFF"/>
                  </a:outerShdw>
                </a:effectLst>
              </a:rPr>
              <a:t> high </a:t>
            </a:r>
            <a:r>
              <a:rPr lang="pl-PL" dirty="0" err="1">
                <a:solidFill>
                  <a:srgbClr val="000000"/>
                </a:solidFill>
                <a:effectLst>
                  <a:outerShdw blurRad="38100" dist="38100" dir="2700000" algn="tl">
                    <a:srgbClr val="FFFFFF"/>
                  </a:outerShdw>
                </a:effectLst>
              </a:rPr>
              <a:t>parts</a:t>
            </a:r>
            <a:r>
              <a:rPr lang="pl-PL" dirty="0">
                <a:solidFill>
                  <a:srgbClr val="000000"/>
                </a:solidFill>
                <a:effectLst>
                  <a:outerShdw blurRad="38100" dist="38100" dir="2700000" algn="tl">
                    <a:srgbClr val="FFFFFF"/>
                  </a:outerShdw>
                </a:effectLst>
              </a:rPr>
              <a:t> of mountains from 1700 to 2200 </a:t>
            </a:r>
            <a:r>
              <a:rPr lang="pl-PL" dirty="0" err="1">
                <a:solidFill>
                  <a:srgbClr val="000000"/>
                </a:solidFill>
                <a:effectLst>
                  <a:outerShdw blurRad="38100" dist="38100" dir="2700000" algn="tl">
                    <a:srgbClr val="FFFFFF"/>
                  </a:outerShdw>
                </a:effectLst>
              </a:rPr>
              <a:t>m.a.s.l</a:t>
            </a:r>
            <a:r>
              <a:rPr lang="pl-PL" dirty="0">
                <a:solidFill>
                  <a:srgbClr val="000000"/>
                </a:solidFill>
                <a:effectLst>
                  <a:outerShdw blurRad="38100" dist="38100" dir="2700000" algn="tl">
                    <a:srgbClr val="FFFFFF"/>
                  </a:outerShdw>
                </a:effectLst>
              </a:rPr>
              <a:t>. - </a:t>
            </a:r>
            <a:r>
              <a:rPr lang="pl-PL" dirty="0" err="1">
                <a:solidFill>
                  <a:srgbClr val="000000"/>
                </a:solidFill>
                <a:effectLst>
                  <a:outerShdw blurRad="38100" dist="38100" dir="2700000" algn="tl">
                    <a:srgbClr val="FFFFFF"/>
                  </a:outerShdw>
                </a:effectLst>
              </a:rPr>
              <a:t>mountain</a:t>
            </a:r>
            <a:r>
              <a:rPr lang="pl-PL" dirty="0">
                <a:solidFill>
                  <a:srgbClr val="000000"/>
                </a:solidFill>
                <a:effectLst>
                  <a:outerShdw blurRad="38100" dist="38100" dir="2700000" algn="tl">
                    <a:srgbClr val="FFFFFF"/>
                  </a:outerShdw>
                </a:effectLst>
              </a:rPr>
              <a:t> </a:t>
            </a:r>
            <a:r>
              <a:rPr lang="pl-PL" dirty="0" err="1">
                <a:solidFill>
                  <a:srgbClr val="000000"/>
                </a:solidFill>
                <a:effectLst>
                  <a:outerShdw blurRad="38100" dist="38100" dir="2700000" algn="tl">
                    <a:srgbClr val="FFFFFF"/>
                  </a:outerShdw>
                </a:effectLst>
              </a:rPr>
              <a:t>pine</a:t>
            </a:r>
            <a:r>
              <a:rPr lang="pl-PL" dirty="0">
                <a:solidFill>
                  <a:srgbClr val="000000"/>
                </a:solidFill>
                <a:effectLst>
                  <a:outerShdw blurRad="38100" dist="38100" dir="2700000" algn="tl">
                    <a:srgbClr val="FFFFFF"/>
                  </a:outerShdw>
                </a:effectLst>
              </a:rPr>
              <a:t> </a:t>
            </a:r>
            <a:r>
              <a:rPr lang="pl-PL" dirty="0" err="1">
                <a:solidFill>
                  <a:srgbClr val="000000"/>
                </a:solidFill>
                <a:effectLst>
                  <a:outerShdw blurRad="38100" dist="38100" dir="2700000" algn="tl">
                    <a:srgbClr val="FFFFFF"/>
                  </a:outerShdw>
                </a:effectLst>
              </a:rPr>
              <a:t>floors</a:t>
            </a:r>
            <a:r>
              <a:rPr lang="pl-PL" dirty="0">
                <a:solidFill>
                  <a:srgbClr val="000000"/>
                </a:solidFill>
                <a:effectLst>
                  <a:outerShdw blurRad="38100" dist="38100" dir="2700000" algn="tl">
                    <a:srgbClr val="FFFFFF"/>
                  </a:outerShdw>
                </a:effectLst>
              </a:rPr>
              <a:t>, </a:t>
            </a:r>
            <a:r>
              <a:rPr lang="pl-PL" dirty="0" err="1">
                <a:solidFill>
                  <a:srgbClr val="000000"/>
                </a:solidFill>
                <a:effectLst>
                  <a:outerShdw blurRad="38100" dist="38100" dir="2700000" algn="tl">
                    <a:srgbClr val="FFFFFF"/>
                  </a:outerShdw>
                </a:effectLst>
              </a:rPr>
              <a:t>halls</a:t>
            </a:r>
            <a:r>
              <a:rPr lang="pl-PL" dirty="0">
                <a:solidFill>
                  <a:srgbClr val="000000"/>
                </a:solidFill>
                <a:effectLst>
                  <a:outerShdw blurRad="38100" dist="38100" dir="2700000" algn="tl">
                    <a:srgbClr val="FFFFFF"/>
                  </a:outerShdw>
                </a:effectLst>
              </a:rPr>
              <a:t> and </a:t>
            </a:r>
            <a:r>
              <a:rPr lang="pl-PL" dirty="0" err="1">
                <a:solidFill>
                  <a:srgbClr val="000000"/>
                </a:solidFill>
                <a:effectLst>
                  <a:outerShdw blurRad="38100" dist="38100" dir="2700000" algn="tl">
                    <a:srgbClr val="FFFFFF"/>
                  </a:outerShdw>
                </a:effectLst>
              </a:rPr>
              <a:t>crags</a:t>
            </a:r>
            <a:r>
              <a:rPr lang="pl-PL" dirty="0">
                <a:solidFill>
                  <a:srgbClr val="000000"/>
                </a:solidFill>
                <a:effectLst>
                  <a:outerShdw blurRad="38100" dist="38100" dir="2700000" algn="tl">
                    <a:srgbClr val="FFFFFF"/>
                  </a:outerShdw>
                </a:effectLst>
              </a:rPr>
              <a:t>. In Poland </a:t>
            </a:r>
            <a:r>
              <a:rPr lang="pl-PL" dirty="0" err="1">
                <a:solidFill>
                  <a:srgbClr val="000000"/>
                </a:solidFill>
                <a:effectLst>
                  <a:outerShdw blurRad="38100" dist="38100" dir="2700000" algn="tl">
                    <a:srgbClr val="FFFFFF"/>
                  </a:outerShdw>
                </a:effectLst>
              </a:rPr>
              <a:t>there</a:t>
            </a:r>
            <a:r>
              <a:rPr lang="pl-PL" dirty="0">
                <a:solidFill>
                  <a:srgbClr val="000000"/>
                </a:solidFill>
                <a:effectLst>
                  <a:outerShdw blurRad="38100" dist="38100" dir="2700000" algn="tl">
                    <a:srgbClr val="FFFFFF"/>
                  </a:outerShdw>
                </a:effectLst>
              </a:rPr>
              <a:t> </a:t>
            </a:r>
            <a:r>
              <a:rPr lang="pl-PL" dirty="0" err="1">
                <a:solidFill>
                  <a:srgbClr val="000000"/>
                </a:solidFill>
                <a:effectLst>
                  <a:outerShdw blurRad="38100" dist="38100" dir="2700000" algn="tl">
                    <a:srgbClr val="FFFFFF"/>
                  </a:outerShdw>
                </a:effectLst>
              </a:rPr>
              <a:t>are</a:t>
            </a:r>
            <a:r>
              <a:rPr lang="pl-PL" dirty="0">
                <a:solidFill>
                  <a:srgbClr val="000000"/>
                </a:solidFill>
                <a:effectLst>
                  <a:outerShdw blurRad="38100" dist="38100" dir="2700000" algn="tl">
                    <a:srgbClr val="FFFFFF"/>
                  </a:outerShdw>
                </a:effectLst>
              </a:rPr>
              <a:t> </a:t>
            </a:r>
            <a:r>
              <a:rPr lang="pl-PL" dirty="0" err="1">
                <a:solidFill>
                  <a:srgbClr val="000000"/>
                </a:solidFill>
                <a:effectLst>
                  <a:outerShdw blurRad="38100" dist="38100" dir="2700000" algn="tl">
                    <a:srgbClr val="FFFFFF"/>
                  </a:outerShdw>
                </a:effectLst>
              </a:rPr>
              <a:t>about</a:t>
            </a:r>
            <a:r>
              <a:rPr lang="pl-PL" dirty="0">
                <a:solidFill>
                  <a:srgbClr val="000000"/>
                </a:solidFill>
                <a:effectLst>
                  <a:outerShdw blurRad="38100" dist="38100" dir="2700000" algn="tl">
                    <a:srgbClr val="FFFFFF"/>
                  </a:outerShdw>
                </a:effectLst>
              </a:rPr>
              <a:t> 100 </a:t>
            </a:r>
            <a:r>
              <a:rPr lang="pl-PL" dirty="0" err="1">
                <a:solidFill>
                  <a:srgbClr val="000000"/>
                </a:solidFill>
                <a:effectLst>
                  <a:outerShdw blurRad="38100" dist="38100" dir="2700000" algn="tl">
                    <a:srgbClr val="FFFFFF"/>
                  </a:outerShdw>
                </a:effectLst>
              </a:rPr>
              <a:t>individuals</a:t>
            </a:r>
            <a:r>
              <a:rPr lang="pl-PL" dirty="0">
                <a:solidFill>
                  <a:srgbClr val="000000"/>
                </a:solidFill>
                <a:effectLst>
                  <a:outerShdw blurRad="38100" dist="38100" dir="2700000" algn="tl">
                    <a:srgbClr val="FFFFFF"/>
                  </a:outerShdw>
                </a:effectLst>
              </a:rPr>
              <a:t>.</a:t>
            </a:r>
          </a:p>
          <a:p>
            <a:endParaRPr lang="pl-PL" dirty="0">
              <a:solidFill>
                <a:srgbClr val="000000"/>
              </a:solidFill>
              <a:effectLst>
                <a:outerShdw blurRad="38100" dist="38100" dir="2700000" algn="tl">
                  <a:srgbClr val="FFFFFF"/>
                </a:outerShdw>
              </a:effectLst>
            </a:endParaRPr>
          </a:p>
          <a:p>
            <a:pPr>
              <a:buFont typeface="Wingdings" pitchFamily="2" charset="2"/>
              <a:buNone/>
            </a:pPr>
            <a:r>
              <a:rPr lang="pl-PL" sz="1800" dirty="0">
                <a:hlinkClick r:id="rId3" action="ppaction://hlinksldjump"/>
              </a:rPr>
              <a:t>Return to </a:t>
            </a:r>
            <a:r>
              <a:rPr lang="pl-PL" sz="1800" dirty="0" err="1">
                <a:hlinkClick r:id="rId3" action="ppaction://hlinksldjump"/>
              </a:rPr>
              <a:t>Table</a:t>
            </a:r>
            <a:r>
              <a:rPr lang="pl-PL" sz="1800" dirty="0">
                <a:hlinkClick r:id="rId3" action="ppaction://hlinksldjump"/>
              </a:rPr>
              <a:t> of </a:t>
            </a:r>
            <a:r>
              <a:rPr lang="pl-PL" sz="1800" dirty="0" err="1">
                <a:hlinkClick r:id="rId3" action="ppaction://hlinksldjump"/>
              </a:rPr>
              <a:t>Contents</a:t>
            </a:r>
            <a:endParaRPr lang="pl-PL" sz="1800" dirty="0"/>
          </a:p>
          <a:p>
            <a:endParaRPr lang="pl-PL" sz="1700" dirty="0">
              <a:solidFill>
                <a:srgbClr val="000000"/>
              </a:solidFill>
              <a:effectLst>
                <a:outerShdw blurRad="38100" dist="38100" dir="2700000" algn="tl">
                  <a:srgbClr val="FFFFFF"/>
                </a:outerShdw>
              </a:effectLst>
            </a:endParaRPr>
          </a:p>
        </p:txBody>
      </p:sp>
      <p:pic>
        <p:nvPicPr>
          <p:cNvPr id="19459" name="Picture 5" descr="kozica kopia"/>
          <p:cNvPicPr>
            <a:picLocks noChangeAspect="1" noChangeArrowheads="1"/>
          </p:cNvPicPr>
          <p:nvPr/>
        </p:nvPicPr>
        <p:blipFill>
          <a:blip r:embed="rId4"/>
          <a:srcRect/>
          <a:stretch>
            <a:fillRect/>
          </a:stretch>
        </p:blipFill>
        <p:spPr bwMode="auto">
          <a:xfrm>
            <a:off x="6597650" y="620713"/>
            <a:ext cx="3352800" cy="21907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19457" name="Tytuł 1"/>
          <p:cNvSpPr>
            <a:spLocks noGrp="1"/>
          </p:cNvSpPr>
          <p:nvPr>
            <p:ph type="title" idx="4294967295"/>
          </p:nvPr>
        </p:nvSpPr>
        <p:spPr/>
        <p:txBody>
          <a:bodyPr lIns="0" tIns="0" rIns="0" bIns="0"/>
          <a:lstStyle/>
          <a:p>
            <a:r>
              <a:rPr lang="pl-PL">
                <a:solidFill>
                  <a:srgbClr val="000000"/>
                </a:solidFill>
                <a:effectLst>
                  <a:outerShdw blurRad="38100" dist="38100" dir="2700000" algn="tl">
                    <a:srgbClr val="FFFFFF"/>
                  </a:outerShdw>
                </a:effectLst>
              </a:rPr>
              <a:t>Wild bison</a:t>
            </a:r>
          </a:p>
        </p:txBody>
      </p:sp>
      <p:sp>
        <p:nvSpPr>
          <p:cNvPr id="19458" name="Symbol zastępczy tekstu 2"/>
          <p:cNvSpPr>
            <a:spLocks noGrp="1"/>
          </p:cNvSpPr>
          <p:nvPr>
            <p:ph type="body" idx="4294967295"/>
          </p:nvPr>
        </p:nvSpPr>
        <p:spPr>
          <a:xfrm>
            <a:off x="504825" y="3024188"/>
            <a:ext cx="9072563" cy="4987925"/>
          </a:xfrm>
        </p:spPr>
        <p:txBody>
          <a:bodyPr lIns="0" tIns="0" rIns="0" bIns="0"/>
          <a:lstStyle/>
          <a:p>
            <a:r>
              <a:rPr lang="pl-PL">
                <a:solidFill>
                  <a:srgbClr val="000000"/>
                </a:solidFill>
                <a:effectLst>
                  <a:outerShdw blurRad="38100" dist="38100" dir="2700000" algn="tl">
                    <a:srgbClr val="FFFFFF"/>
                  </a:outerShdw>
                </a:effectLst>
              </a:rPr>
              <a:t>Wild bison is the largest land mammal in Poland. He lives in the forest environment. In 1919, last bison living in the wild died. Their population has grown from 12 bisons that live in zoos in Europe. </a:t>
            </a:r>
            <a:r>
              <a:rPr lang="en-US">
                <a:solidFill>
                  <a:srgbClr val="000000"/>
                </a:solidFill>
                <a:effectLst>
                  <a:outerShdw blurRad="38100" dist="38100" dir="2700000" algn="tl">
                    <a:srgbClr val="FFFFFF"/>
                  </a:outerShdw>
                </a:effectLst>
              </a:rPr>
              <a:t>Nowadays that counts 3,000 individuals.</a:t>
            </a:r>
            <a:endParaRPr lang="pl-PL">
              <a:solidFill>
                <a:srgbClr val="000000"/>
              </a:solidFill>
              <a:effectLst>
                <a:outerShdw blurRad="38100" dist="38100" dir="2700000" algn="tl">
                  <a:srgbClr val="FFFFFF"/>
                </a:outerShdw>
              </a:effectLst>
            </a:endParaRPr>
          </a:p>
          <a:p>
            <a:endParaRPr lang="pl-PL" sz="1700">
              <a:solidFill>
                <a:srgbClr val="000000"/>
              </a:solidFill>
              <a:effectLst>
                <a:outerShdw blurRad="38100" dist="38100" dir="2700000" algn="tl">
                  <a:srgbClr val="FFFFFF"/>
                </a:outerShdw>
              </a:effectLst>
            </a:endParaRPr>
          </a:p>
          <a:p>
            <a:pPr>
              <a:buFont typeface="Wingdings" pitchFamily="2" charset="2"/>
              <a:buNone/>
            </a:pPr>
            <a:r>
              <a:rPr lang="pl-PL" sz="1800">
                <a:hlinkClick r:id="rId3" action="ppaction://hlinksldjump"/>
              </a:rPr>
              <a:t>Return to Table of Contents</a:t>
            </a:r>
            <a:endParaRPr lang="pl-PL" sz="1800"/>
          </a:p>
          <a:p>
            <a:endParaRPr lang="pl-PL" sz="1700">
              <a:solidFill>
                <a:srgbClr val="000000"/>
              </a:solidFill>
              <a:effectLst>
                <a:outerShdw blurRad="38100" dist="38100" dir="2700000" algn="tl">
                  <a:srgbClr val="FFFFFF"/>
                </a:outerShdw>
              </a:effectLst>
            </a:endParaRPr>
          </a:p>
        </p:txBody>
      </p:sp>
      <p:pic>
        <p:nvPicPr>
          <p:cNvPr id="21507" name="Picture 5" descr="zubr"/>
          <p:cNvPicPr>
            <a:picLocks noChangeAspect="1" noChangeArrowheads="1"/>
          </p:cNvPicPr>
          <p:nvPr/>
        </p:nvPicPr>
        <p:blipFill>
          <a:blip r:embed="rId4"/>
          <a:srcRect/>
          <a:stretch>
            <a:fillRect/>
          </a:stretch>
        </p:blipFill>
        <p:spPr bwMode="auto">
          <a:xfrm>
            <a:off x="6570663" y="398463"/>
            <a:ext cx="3351212" cy="21431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1505" name="Tytuł 1"/>
          <p:cNvSpPr>
            <a:spLocks noGrp="1"/>
          </p:cNvSpPr>
          <p:nvPr>
            <p:ph type="title" idx="4294967295"/>
          </p:nvPr>
        </p:nvSpPr>
        <p:spPr/>
        <p:txBody>
          <a:bodyPr lIns="0" tIns="0" rIns="0" bIns="0"/>
          <a:lstStyle/>
          <a:p>
            <a:r>
              <a:rPr lang="pl-PL">
                <a:solidFill>
                  <a:srgbClr val="000000"/>
                </a:solidFill>
                <a:effectLst>
                  <a:outerShdw blurRad="38100" dist="38100" dir="2700000" algn="tl">
                    <a:srgbClr val="FFFFFF"/>
                  </a:outerShdw>
                </a:effectLst>
              </a:rPr>
              <a:t>Fire salamander</a:t>
            </a:r>
          </a:p>
        </p:txBody>
      </p:sp>
      <p:sp>
        <p:nvSpPr>
          <p:cNvPr id="21506" name="Symbol zastępczy tekstu 2"/>
          <p:cNvSpPr>
            <a:spLocks noGrp="1"/>
          </p:cNvSpPr>
          <p:nvPr>
            <p:ph type="body" idx="4294967295"/>
          </p:nvPr>
        </p:nvSpPr>
        <p:spPr>
          <a:xfrm>
            <a:off x="360363" y="2735263"/>
            <a:ext cx="9070975" cy="4989512"/>
          </a:xfrm>
        </p:spPr>
        <p:txBody>
          <a:bodyPr lIns="0" tIns="0" rIns="0" bIns="0"/>
          <a:lstStyle/>
          <a:p>
            <a:endParaRPr lang="pl-PL">
              <a:solidFill>
                <a:srgbClr val="000000"/>
              </a:solidFill>
              <a:effectLst>
                <a:outerShdw blurRad="38100" dist="38100" dir="2700000" algn="tl">
                  <a:srgbClr val="FFFFFF"/>
                </a:outerShdw>
              </a:effectLst>
            </a:endParaRPr>
          </a:p>
          <a:p>
            <a:r>
              <a:rPr lang="pl-PL">
                <a:solidFill>
                  <a:srgbClr val="000000"/>
                </a:solidFill>
                <a:effectLst>
                  <a:outerShdw blurRad="38100" dist="38100" dir="2700000" algn="tl">
                    <a:srgbClr val="FFFFFF"/>
                  </a:outerShdw>
                </a:effectLst>
              </a:rPr>
              <a:t>Salamander is the largest European species of land amphibians. It is active mainly at night . It can be found in the mountains. It is protected .</a:t>
            </a:r>
          </a:p>
          <a:p>
            <a:endParaRPr lang="pl-PL">
              <a:solidFill>
                <a:srgbClr val="000000"/>
              </a:solidFill>
              <a:effectLst>
                <a:outerShdw blurRad="38100" dist="38100" dir="2700000" algn="tl">
                  <a:srgbClr val="FFFFFF"/>
                </a:outerShdw>
              </a:effectLst>
            </a:endParaRPr>
          </a:p>
          <a:p>
            <a:endParaRPr lang="pl-PL">
              <a:solidFill>
                <a:srgbClr val="000000"/>
              </a:solidFill>
              <a:effectLst>
                <a:outerShdw blurRad="38100" dist="38100" dir="2700000" algn="tl">
                  <a:srgbClr val="FFFFFF"/>
                </a:outerShdw>
              </a:effectLst>
            </a:endParaRPr>
          </a:p>
          <a:p>
            <a:pPr>
              <a:buFont typeface="Wingdings" pitchFamily="2" charset="2"/>
              <a:buNone/>
            </a:pPr>
            <a:r>
              <a:rPr lang="pl-PL" sz="1800">
                <a:hlinkClick r:id="rId3" action="ppaction://hlinksldjump"/>
              </a:rPr>
              <a:t>Return to Table of Contents</a:t>
            </a:r>
            <a:endParaRPr lang="pl-PL" sz="1800"/>
          </a:p>
          <a:p>
            <a:endParaRPr lang="pl-PL" sz="1700">
              <a:solidFill>
                <a:srgbClr val="000000"/>
              </a:solidFill>
              <a:effectLst>
                <a:outerShdw blurRad="38100" dist="38100" dir="2700000" algn="tl">
                  <a:srgbClr val="FFFFFF"/>
                </a:outerShdw>
              </a:effectLst>
            </a:endParaRPr>
          </a:p>
        </p:txBody>
      </p:sp>
      <p:pic>
        <p:nvPicPr>
          <p:cNvPr id="23555" name="Picture 5" descr="salamandra plamista"/>
          <p:cNvPicPr>
            <a:picLocks noChangeAspect="1" noChangeArrowheads="1"/>
          </p:cNvPicPr>
          <p:nvPr/>
        </p:nvPicPr>
        <p:blipFill>
          <a:blip r:embed="rId4"/>
          <a:srcRect/>
          <a:stretch>
            <a:fillRect/>
          </a:stretch>
        </p:blipFill>
        <p:spPr bwMode="auto">
          <a:xfrm>
            <a:off x="6523038" y="304800"/>
            <a:ext cx="3352800" cy="304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3553" name="Tytuł 1"/>
          <p:cNvSpPr>
            <a:spLocks noGrp="1"/>
          </p:cNvSpPr>
          <p:nvPr>
            <p:ph type="title" idx="4294967295"/>
          </p:nvPr>
        </p:nvSpPr>
        <p:spPr/>
        <p:txBody>
          <a:bodyPr lIns="0" tIns="0" rIns="0" bIns="0"/>
          <a:lstStyle/>
          <a:p>
            <a:r>
              <a:rPr lang="pl-PL">
                <a:solidFill>
                  <a:srgbClr val="000000"/>
                </a:solidFill>
                <a:effectLst>
                  <a:outerShdw blurRad="38100" dist="38100" dir="2700000" algn="tl">
                    <a:srgbClr val="FFFFFF"/>
                  </a:outerShdw>
                </a:effectLst>
              </a:rPr>
              <a:t>Wolf</a:t>
            </a:r>
          </a:p>
        </p:txBody>
      </p:sp>
      <p:sp>
        <p:nvSpPr>
          <p:cNvPr id="23554" name="Symbol zastępczy tekstu 2"/>
          <p:cNvSpPr>
            <a:spLocks noGrp="1"/>
          </p:cNvSpPr>
          <p:nvPr>
            <p:ph type="body" idx="4294967295"/>
          </p:nvPr>
        </p:nvSpPr>
        <p:spPr>
          <a:xfrm>
            <a:off x="431800" y="2568575"/>
            <a:ext cx="9072563" cy="4991100"/>
          </a:xfrm>
        </p:spPr>
        <p:txBody>
          <a:bodyPr lIns="0" tIns="0" rIns="0" bIns="0"/>
          <a:lstStyle/>
          <a:p>
            <a:r>
              <a:rPr lang="pl-PL">
                <a:solidFill>
                  <a:srgbClr val="000000"/>
                </a:solidFill>
                <a:effectLst>
                  <a:outerShdw blurRad="38100" dist="38100" dir="2700000" algn="tl">
                    <a:srgbClr val="FFFFFF"/>
                  </a:outerShdw>
                </a:effectLst>
              </a:rPr>
              <a:t> Wolf is the second largest predator in Europe. It is a carnivorous mammal living in a herd. You can find it in the mountains and large forests. Currently in Poland there are about 500 individuals .</a:t>
            </a:r>
          </a:p>
          <a:p>
            <a:endParaRPr lang="pl-PL">
              <a:solidFill>
                <a:srgbClr val="000000"/>
              </a:solidFill>
              <a:effectLst>
                <a:outerShdw blurRad="38100" dist="38100" dir="2700000" algn="tl">
                  <a:srgbClr val="FFFFFF"/>
                </a:outerShdw>
              </a:effectLst>
            </a:endParaRPr>
          </a:p>
          <a:p>
            <a:pPr>
              <a:buFont typeface="Wingdings" pitchFamily="2" charset="2"/>
              <a:buNone/>
            </a:pPr>
            <a:endParaRPr lang="pl-PL" sz="1800"/>
          </a:p>
          <a:p>
            <a:pPr>
              <a:buFont typeface="Wingdings" pitchFamily="2" charset="2"/>
              <a:buNone/>
            </a:pPr>
            <a:r>
              <a:rPr lang="pl-PL" sz="1800">
                <a:hlinkClick r:id="rId3" action="ppaction://hlinksldjump"/>
              </a:rPr>
              <a:t>Return to Table of Contents</a:t>
            </a:r>
            <a:endParaRPr lang="pl-PL" sz="1800"/>
          </a:p>
          <a:p>
            <a:endParaRPr lang="pl-PL" sz="1700">
              <a:solidFill>
                <a:srgbClr val="000000"/>
              </a:solidFill>
              <a:effectLst>
                <a:outerShdw blurRad="38100" dist="38100" dir="2700000" algn="tl">
                  <a:srgbClr val="FFFFFF"/>
                </a:outerShdw>
              </a:effectLst>
            </a:endParaRPr>
          </a:p>
        </p:txBody>
      </p:sp>
      <p:pic>
        <p:nvPicPr>
          <p:cNvPr id="25603" name="Picture 5" descr="wilk"/>
          <p:cNvPicPr>
            <a:picLocks noChangeAspect="1" noChangeArrowheads="1"/>
          </p:cNvPicPr>
          <p:nvPr/>
        </p:nvPicPr>
        <p:blipFill>
          <a:blip r:embed="rId4"/>
          <a:srcRect/>
          <a:stretch>
            <a:fillRect/>
          </a:stretch>
        </p:blipFill>
        <p:spPr bwMode="auto">
          <a:xfrm>
            <a:off x="6718300" y="252413"/>
            <a:ext cx="2894013" cy="195421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7649" name="Tytuł 1"/>
          <p:cNvSpPr>
            <a:spLocks noGrp="1"/>
          </p:cNvSpPr>
          <p:nvPr>
            <p:ph type="title" idx="4294967295"/>
          </p:nvPr>
        </p:nvSpPr>
        <p:spPr/>
        <p:txBody>
          <a:bodyPr lIns="0" tIns="0" rIns="0" bIns="0"/>
          <a:lstStyle/>
          <a:p>
            <a:r>
              <a:rPr lang="pl-PL">
                <a:solidFill>
                  <a:srgbClr val="000000"/>
                </a:solidFill>
                <a:effectLst>
                  <a:outerShdw blurRad="38100" dist="38100" dir="2700000" algn="tl">
                    <a:srgbClr val="FFFFFF"/>
                  </a:outerShdw>
                </a:effectLst>
              </a:rPr>
              <a:t>Lynx</a:t>
            </a:r>
          </a:p>
        </p:txBody>
      </p:sp>
      <p:sp>
        <p:nvSpPr>
          <p:cNvPr id="27650" name="Symbol zastępczy tekstu 2"/>
          <p:cNvSpPr>
            <a:spLocks noGrp="1"/>
          </p:cNvSpPr>
          <p:nvPr>
            <p:ph type="body" idx="4294967295"/>
          </p:nvPr>
        </p:nvSpPr>
        <p:spPr>
          <a:xfrm>
            <a:off x="288925" y="2879725"/>
            <a:ext cx="9070975" cy="4989513"/>
          </a:xfrm>
        </p:spPr>
        <p:txBody>
          <a:bodyPr lIns="0" tIns="0" rIns="0" bIns="0"/>
          <a:lstStyle/>
          <a:p>
            <a:r>
              <a:rPr lang="pl-PL">
                <a:solidFill>
                  <a:srgbClr val="000000"/>
                </a:solidFill>
                <a:effectLst>
                  <a:outerShdw blurRad="38100" dist="38100" dir="2700000" algn="tl">
                    <a:srgbClr val="FFFFFF"/>
                  </a:outerShdw>
                </a:effectLst>
              </a:rPr>
              <a:t>Lynx is the largest wild cat in Europe. It inhabits large forest complexes, it is active mainly at night. In Poland there are about 200 individuals .</a:t>
            </a:r>
          </a:p>
          <a:p>
            <a:endParaRPr lang="pl-PL">
              <a:solidFill>
                <a:srgbClr val="000000"/>
              </a:solidFill>
              <a:effectLst>
                <a:outerShdw blurRad="38100" dist="38100" dir="2700000" algn="tl">
                  <a:srgbClr val="FFFFFF"/>
                </a:outerShdw>
              </a:effectLst>
            </a:endParaRPr>
          </a:p>
          <a:p>
            <a:endParaRPr lang="pl-PL">
              <a:solidFill>
                <a:srgbClr val="000000"/>
              </a:solidFill>
              <a:effectLst>
                <a:outerShdw blurRad="38100" dist="38100" dir="2700000" algn="tl">
                  <a:srgbClr val="FFFFFF"/>
                </a:outerShdw>
              </a:effectLst>
            </a:endParaRPr>
          </a:p>
          <a:p>
            <a:endParaRPr lang="pl-PL">
              <a:solidFill>
                <a:srgbClr val="000000"/>
              </a:solidFill>
              <a:effectLst>
                <a:outerShdw blurRad="38100" dist="38100" dir="2700000" algn="tl">
                  <a:srgbClr val="FFFFFF"/>
                </a:outerShdw>
              </a:effectLst>
            </a:endParaRPr>
          </a:p>
          <a:p>
            <a:pPr>
              <a:buFont typeface="Wingdings" pitchFamily="2" charset="2"/>
              <a:buNone/>
            </a:pPr>
            <a:r>
              <a:rPr lang="pl-PL" sz="1800">
                <a:hlinkClick r:id="rId3" action="ppaction://hlinksldjump"/>
              </a:rPr>
              <a:t>Return to Table of Contents</a:t>
            </a:r>
            <a:endParaRPr lang="pl-PL" sz="1800"/>
          </a:p>
          <a:p>
            <a:endParaRPr lang="pl-PL" sz="1700">
              <a:solidFill>
                <a:srgbClr val="000000"/>
              </a:solidFill>
              <a:effectLst>
                <a:outerShdw blurRad="38100" dist="38100" dir="2700000" algn="tl">
                  <a:srgbClr val="FFFFFF"/>
                </a:outerShdw>
              </a:effectLst>
            </a:endParaRPr>
          </a:p>
        </p:txBody>
      </p:sp>
      <p:pic>
        <p:nvPicPr>
          <p:cNvPr id="29699" name="Picture 5" descr="rys"/>
          <p:cNvPicPr>
            <a:picLocks noChangeAspect="1" noChangeArrowheads="1"/>
          </p:cNvPicPr>
          <p:nvPr/>
        </p:nvPicPr>
        <p:blipFill>
          <a:blip r:embed="rId4"/>
          <a:srcRect/>
          <a:stretch>
            <a:fillRect/>
          </a:stretch>
        </p:blipFill>
        <p:spPr bwMode="auto">
          <a:xfrm>
            <a:off x="6397625" y="223838"/>
            <a:ext cx="3354388" cy="2362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9697" name="Tytuł 1"/>
          <p:cNvSpPr>
            <a:spLocks noGrp="1"/>
          </p:cNvSpPr>
          <p:nvPr>
            <p:ph type="title" idx="4294967295"/>
          </p:nvPr>
        </p:nvSpPr>
        <p:spPr/>
        <p:txBody>
          <a:bodyPr lIns="0" tIns="0" rIns="0" bIns="0"/>
          <a:lstStyle/>
          <a:p>
            <a:r>
              <a:rPr lang="pl-PL">
                <a:solidFill>
                  <a:srgbClr val="000000"/>
                </a:solidFill>
                <a:effectLst>
                  <a:outerShdw blurRad="38100" dist="38100" dir="2700000" algn="tl">
                    <a:srgbClr val="FFFFFF"/>
                  </a:outerShdw>
                </a:effectLst>
              </a:rPr>
              <a:t>       Woodchuck</a:t>
            </a:r>
          </a:p>
        </p:txBody>
      </p:sp>
      <p:sp>
        <p:nvSpPr>
          <p:cNvPr id="29698" name="Symbol zastępczy tekstu 2"/>
          <p:cNvSpPr>
            <a:spLocks noGrp="1"/>
          </p:cNvSpPr>
          <p:nvPr>
            <p:ph type="body" idx="4294967295"/>
          </p:nvPr>
        </p:nvSpPr>
        <p:spPr>
          <a:xfrm>
            <a:off x="287338" y="2879725"/>
            <a:ext cx="9072562" cy="4989513"/>
          </a:xfrm>
        </p:spPr>
        <p:txBody>
          <a:bodyPr lIns="0" tIns="0" rIns="0" bIns="0"/>
          <a:lstStyle/>
          <a:p>
            <a:r>
              <a:rPr lang="pl-PL">
                <a:solidFill>
                  <a:srgbClr val="000000"/>
                </a:solidFill>
                <a:effectLst>
                  <a:outerShdw blurRad="38100" dist="38100" dir="2700000" algn="tl">
                    <a:srgbClr val="FFFFFF"/>
                  </a:outerShdw>
                </a:effectLst>
              </a:rPr>
              <a:t>Woodchuck is a herbivorous rodent, living in meadows and rocky slopes of mountains . It lives in colonies in underground burrows. This is a very rare animal. In Poland there are about 200 individuals .</a:t>
            </a:r>
          </a:p>
          <a:p>
            <a:endParaRPr lang="pl-PL">
              <a:solidFill>
                <a:srgbClr val="000000"/>
              </a:solidFill>
              <a:effectLst>
                <a:outerShdw blurRad="38100" dist="38100" dir="2700000" algn="tl">
                  <a:srgbClr val="FFFFFF"/>
                </a:outerShdw>
              </a:effectLst>
            </a:endParaRPr>
          </a:p>
          <a:p>
            <a:endParaRPr lang="pl-PL" sz="1700">
              <a:solidFill>
                <a:srgbClr val="000000"/>
              </a:solidFill>
              <a:effectLst>
                <a:outerShdw blurRad="38100" dist="38100" dir="2700000" algn="tl">
                  <a:srgbClr val="FFFFFF"/>
                </a:outerShdw>
              </a:effectLst>
            </a:endParaRPr>
          </a:p>
          <a:p>
            <a:pPr>
              <a:buFont typeface="Wingdings" pitchFamily="2" charset="2"/>
              <a:buNone/>
            </a:pPr>
            <a:r>
              <a:rPr lang="pl-PL" sz="1800">
                <a:hlinkClick r:id="rId3" action="ppaction://hlinksldjump"/>
              </a:rPr>
              <a:t>Return to Table of Contents</a:t>
            </a:r>
            <a:endParaRPr lang="pl-PL" sz="1800"/>
          </a:p>
          <a:p>
            <a:endParaRPr lang="pl-PL" sz="1700">
              <a:solidFill>
                <a:srgbClr val="000000"/>
              </a:solidFill>
              <a:effectLst>
                <a:outerShdw blurRad="38100" dist="38100" dir="2700000" algn="tl">
                  <a:srgbClr val="FFFFFF"/>
                </a:outerShdw>
              </a:effectLst>
            </a:endParaRPr>
          </a:p>
        </p:txBody>
      </p:sp>
      <p:pic>
        <p:nvPicPr>
          <p:cNvPr id="31747" name="Picture 5" descr="swistak"/>
          <p:cNvPicPr>
            <a:picLocks noChangeAspect="1" noChangeArrowheads="1"/>
          </p:cNvPicPr>
          <p:nvPr/>
        </p:nvPicPr>
        <p:blipFill>
          <a:blip r:embed="rId4"/>
          <a:srcRect/>
          <a:stretch>
            <a:fillRect/>
          </a:stretch>
        </p:blipFill>
        <p:spPr bwMode="auto">
          <a:xfrm>
            <a:off x="5740400" y="260350"/>
            <a:ext cx="3352800" cy="26479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arstwy szkła">
  <a:themeElements>
    <a:clrScheme name="Warstwy szkła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Warstwy szkła">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rstwy szkła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Warstwy szkła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Warstwy szkła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Warstwy szkła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Warstwy szkła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Warstwy szkła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Warstwy szkła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Warstwy szkła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lif">
  <a:themeElements>
    <a:clrScheme name="Kli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Klif">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li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Kli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Kli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Kli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Kli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Kli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Kli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Cliff</Template>
  <TotalTime>144</TotalTime>
  <Words>405</Words>
  <Application>Microsoft Office PowerPoint</Application>
  <PresentationFormat>Niestandardowy</PresentationFormat>
  <Paragraphs>68</Paragraphs>
  <Slides>11</Slides>
  <Notes>9</Notes>
  <HiddenSlides>0</HiddenSlides>
  <MMClips>0</MMClips>
  <ScaleCrop>false</ScaleCrop>
  <HeadingPairs>
    <vt:vector size="6" baseType="variant">
      <vt:variant>
        <vt:lpstr>Używane czcionki</vt:lpstr>
      </vt:variant>
      <vt:variant>
        <vt:i4>10</vt:i4>
      </vt:variant>
      <vt:variant>
        <vt:lpstr>Motyw</vt:lpstr>
      </vt:variant>
      <vt:variant>
        <vt:i4>2</vt:i4>
      </vt:variant>
      <vt:variant>
        <vt:lpstr>Tytuły slajdów</vt:lpstr>
      </vt:variant>
      <vt:variant>
        <vt:i4>11</vt:i4>
      </vt:variant>
    </vt:vector>
  </HeadingPairs>
  <TitlesOfParts>
    <vt:vector size="23" baseType="lpstr">
      <vt:lpstr>Microsoft YaHei</vt:lpstr>
      <vt:lpstr>Arial</vt:lpstr>
      <vt:lpstr>Arial Black</vt:lpstr>
      <vt:lpstr>Calibri</vt:lpstr>
      <vt:lpstr>Lucida Sans Unicode</vt:lpstr>
      <vt:lpstr>Mangal</vt:lpstr>
      <vt:lpstr>Tahoma</vt:lpstr>
      <vt:lpstr>Times New Roman</vt:lpstr>
      <vt:lpstr>Verdana</vt:lpstr>
      <vt:lpstr>Wingdings</vt:lpstr>
      <vt:lpstr>Warstwy szkła</vt:lpstr>
      <vt:lpstr>Klif</vt:lpstr>
      <vt:lpstr>Prezentacja programu PowerPoint</vt:lpstr>
      <vt:lpstr>Table of Contents</vt:lpstr>
      <vt:lpstr>Admission</vt:lpstr>
      <vt:lpstr>Chamois</vt:lpstr>
      <vt:lpstr>Wild bison</vt:lpstr>
      <vt:lpstr>Fire salamander</vt:lpstr>
      <vt:lpstr>Wolf</vt:lpstr>
      <vt:lpstr>Lynx</vt:lpstr>
      <vt:lpstr>       Woodchuck</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Julka Wilka</dc:creator>
  <cp:lastModifiedBy>Urszula OW</cp:lastModifiedBy>
  <cp:revision>13</cp:revision>
  <dcterms:created xsi:type="dcterms:W3CDTF">2016-03-11T16:16:31Z</dcterms:created>
  <dcterms:modified xsi:type="dcterms:W3CDTF">2016-04-21T20:07:51Z</dcterms:modified>
</cp:coreProperties>
</file>