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1"/>
  </p:notesMasterIdLst>
  <p:handoutMasterIdLst>
    <p:handoutMasterId r:id="rId22"/>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2670" autoAdjust="0"/>
  </p:normalViewPr>
  <p:slideViewPr>
    <p:cSldViewPr>
      <p:cViewPr varScale="1">
        <p:scale>
          <a:sx n="69" d="100"/>
          <a:sy n="69" d="100"/>
        </p:scale>
        <p:origin x="-73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ymbol zastępczy nagłówka 1"/>
          <p:cNvSpPr txBox="1">
            <a:spLocks noGrp="1"/>
          </p:cNvSpPr>
          <p:nvPr>
            <p:ph type="hdr" sz="quarter"/>
          </p:nvPr>
        </p:nvSpPr>
        <p:spPr>
          <a:xfrm>
            <a:off x="0" y="0"/>
            <a:ext cx="2976173" cy="456900"/>
          </a:xfrm>
          <a:prstGeom prst="rect">
            <a:avLst/>
          </a:prstGeom>
          <a:noFill/>
          <a:ln>
            <a:noFill/>
          </a:ln>
        </p:spPr>
        <p:txBody>
          <a:bodyPr vert="horz" wrap="none" lIns="78903" tIns="39452" rIns="78903" bIns="39452" anchorCtr="0" compatLnSpc="0"/>
          <a:lstStyle/>
          <a:p>
            <a:pPr hangingPunct="0">
              <a:defRPr sz="1400"/>
            </a:pPr>
            <a:endParaRPr lang="pl-PL" sz="1200">
              <a:latin typeface="Arial" pitchFamily="18"/>
              <a:ea typeface="Microsoft YaHei" pitchFamily="2"/>
              <a:cs typeface="Arial" pitchFamily="2"/>
            </a:endParaRPr>
          </a:p>
        </p:txBody>
      </p:sp>
      <p:sp>
        <p:nvSpPr>
          <p:cNvPr id="3" name="Symbol zastępczy daty 2"/>
          <p:cNvSpPr txBox="1">
            <a:spLocks noGrp="1"/>
          </p:cNvSpPr>
          <p:nvPr>
            <p:ph type="dt" sz="quarter" idx="1"/>
          </p:nvPr>
        </p:nvSpPr>
        <p:spPr>
          <a:xfrm>
            <a:off x="3881795" y="0"/>
            <a:ext cx="2976173" cy="456900"/>
          </a:xfrm>
          <a:prstGeom prst="rect">
            <a:avLst/>
          </a:prstGeom>
          <a:noFill/>
          <a:ln>
            <a:noFill/>
          </a:ln>
        </p:spPr>
        <p:txBody>
          <a:bodyPr vert="horz" wrap="none" lIns="78903" tIns="39452" rIns="78903" bIns="39452" anchorCtr="0" compatLnSpc="0"/>
          <a:lstStyle/>
          <a:p>
            <a:pPr algn="r" hangingPunct="0">
              <a:defRPr sz="1400"/>
            </a:pPr>
            <a:fld id="{46DCE49D-E0EB-487A-B874-0EDAF7560A19}" type="datetimeFigureOut">
              <a:t>2016-04-21</a:t>
            </a:fld>
            <a:endParaRPr lang="pl-PL" sz="1200">
              <a:latin typeface="Arial" pitchFamily="18"/>
              <a:ea typeface="Microsoft YaHei" pitchFamily="2"/>
              <a:cs typeface="Arial" pitchFamily="2"/>
            </a:endParaRPr>
          </a:p>
        </p:txBody>
      </p:sp>
      <p:sp>
        <p:nvSpPr>
          <p:cNvPr id="4" name="Symbol zastępczy stopki 3"/>
          <p:cNvSpPr txBox="1">
            <a:spLocks noGrp="1"/>
          </p:cNvSpPr>
          <p:nvPr>
            <p:ph type="ftr" sz="quarter" idx="2"/>
          </p:nvPr>
        </p:nvSpPr>
        <p:spPr>
          <a:xfrm>
            <a:off x="0" y="8686952"/>
            <a:ext cx="2976173" cy="456900"/>
          </a:xfrm>
          <a:prstGeom prst="rect">
            <a:avLst/>
          </a:prstGeom>
          <a:noFill/>
          <a:ln>
            <a:noFill/>
          </a:ln>
        </p:spPr>
        <p:txBody>
          <a:bodyPr vert="horz" wrap="none" lIns="78903" tIns="39452" rIns="78903" bIns="39452" anchor="b" anchorCtr="0" compatLnSpc="0"/>
          <a:lstStyle/>
          <a:p>
            <a:pPr hangingPunct="0">
              <a:defRPr sz="1400"/>
            </a:pPr>
            <a:endParaRPr lang="pl-PL" sz="1200">
              <a:latin typeface="Arial" pitchFamily="18"/>
              <a:ea typeface="Microsoft YaHei" pitchFamily="2"/>
              <a:cs typeface="Arial" pitchFamily="2"/>
            </a:endParaRPr>
          </a:p>
        </p:txBody>
      </p:sp>
      <p:sp>
        <p:nvSpPr>
          <p:cNvPr id="5" name="Symbol zastępczy numeru slajdu 4"/>
          <p:cNvSpPr txBox="1">
            <a:spLocks noGrp="1"/>
          </p:cNvSpPr>
          <p:nvPr>
            <p:ph type="sldNum" sz="quarter" idx="3"/>
          </p:nvPr>
        </p:nvSpPr>
        <p:spPr>
          <a:xfrm>
            <a:off x="3881795" y="8686952"/>
            <a:ext cx="2976173" cy="456900"/>
          </a:xfrm>
          <a:prstGeom prst="rect">
            <a:avLst/>
          </a:prstGeom>
          <a:noFill/>
          <a:ln>
            <a:noFill/>
          </a:ln>
        </p:spPr>
        <p:txBody>
          <a:bodyPr vert="horz" wrap="none" lIns="78903" tIns="39452" rIns="78903" bIns="39452" anchor="b" anchorCtr="0" compatLnSpc="0"/>
          <a:lstStyle/>
          <a:p>
            <a:pPr algn="r" hangingPunct="0">
              <a:defRPr sz="1400"/>
            </a:pPr>
            <a:fld id="{A47B1A06-9B14-4510-9184-93E365CED1AD}" type="slidenum">
              <a:t>‹#›</a:t>
            </a:fld>
            <a:endParaRPr lang="pl-PL" sz="1200">
              <a:latin typeface="Arial" pitchFamily="18"/>
              <a:ea typeface="Microsoft YaHei" pitchFamily="2"/>
              <a:cs typeface="Arial" pitchFamily="2"/>
            </a:endParaRPr>
          </a:p>
        </p:txBody>
      </p:sp>
    </p:spTree>
    <p:extLst>
      <p:ext uri="{BB962C8B-B14F-4D97-AF65-F5344CB8AC3E}">
        <p14:creationId xmlns:p14="http://schemas.microsoft.com/office/powerpoint/2010/main" val="2492862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Symbol zastępczy notatek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pl-PL"/>
          </a:p>
        </p:txBody>
      </p:sp>
      <p:sp>
        <p:nvSpPr>
          <p:cNvPr id="4" name="Symbol zastępczy nagłówka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pl-PL" sz="1400" kern="1200">
                <a:latin typeface="Times New Roman" pitchFamily="18"/>
                <a:ea typeface="Lucida Sans Unicode" pitchFamily="2"/>
                <a:cs typeface="Tahoma" pitchFamily="2"/>
              </a:defRPr>
            </a:lvl1pPr>
          </a:lstStyle>
          <a:p>
            <a:pPr lvl="0"/>
            <a:endParaRPr lang="pl-PL"/>
          </a:p>
        </p:txBody>
      </p:sp>
      <p:sp>
        <p:nvSpPr>
          <p:cNvPr id="5" name="Symbol zastępczy daty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pl-PL" sz="1400" kern="1200">
                <a:latin typeface="Times New Roman" pitchFamily="18"/>
                <a:ea typeface="Lucida Sans Unicode" pitchFamily="2"/>
                <a:cs typeface="Tahoma" pitchFamily="2"/>
              </a:defRPr>
            </a:lvl1pPr>
          </a:lstStyle>
          <a:p>
            <a:pPr lvl="0"/>
            <a:fld id="{1E0E08D9-2DC7-4C94-8F71-D7FB47F38C83}" type="datetimeFigureOut">
              <a:t>2016-04-21</a:t>
            </a:fld>
            <a:endParaRPr lang="pl-PL"/>
          </a:p>
        </p:txBody>
      </p:sp>
      <p:sp>
        <p:nvSpPr>
          <p:cNvPr id="6" name="Symbol zastępczy stopki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pl-PL" sz="1400" kern="1200">
                <a:latin typeface="Times New Roman" pitchFamily="18"/>
                <a:ea typeface="Lucida Sans Unicode" pitchFamily="2"/>
                <a:cs typeface="Tahoma" pitchFamily="2"/>
              </a:defRPr>
            </a:lvl1pPr>
          </a:lstStyle>
          <a:p>
            <a:pPr lvl="0"/>
            <a:endParaRPr lang="pl-PL"/>
          </a:p>
        </p:txBody>
      </p:sp>
      <p:sp>
        <p:nvSpPr>
          <p:cNvPr id="7" name="Symbol zastępczy numeru slajdu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pl-PL" sz="1400" kern="1200">
                <a:latin typeface="Times New Roman" pitchFamily="18"/>
                <a:ea typeface="Lucida Sans Unicode" pitchFamily="2"/>
                <a:cs typeface="Tahoma" pitchFamily="2"/>
              </a:defRPr>
            </a:lvl1pPr>
          </a:lstStyle>
          <a:p>
            <a:pPr lvl="0"/>
            <a:fld id="{537B2103-1F7F-47A9-A477-2DC4A991D16C}" type="slidenum">
              <a:t>‹#›</a:t>
            </a:fld>
            <a:endParaRPr lang="pl-PL"/>
          </a:p>
        </p:txBody>
      </p:sp>
    </p:spTree>
    <p:extLst>
      <p:ext uri="{BB962C8B-B14F-4D97-AF65-F5344CB8AC3E}">
        <p14:creationId xmlns:p14="http://schemas.microsoft.com/office/powerpoint/2010/main" val="1177328948"/>
      </p:ext>
    </p:extLst>
  </p:cSld>
  <p:clrMap bg1="lt1" tx1="dk1" bg2="lt2" tx2="dk2" accent1="accent1" accent2="accent2" accent3="accent3" accent4="accent4" accent5="accent5" accent6="accent6" hlink="hlink" folHlink="folHlink"/>
  <p:notesStyle>
    <a:lvl1pPr marL="216000" marR="0" indent="-216000" rtl="0" hangingPunct="0">
      <a:tabLst/>
      <a:defRPr lang="pl-PL" sz="2000" b="0" i="0" u="none" strike="noStrike" kern="1200">
        <a:ln>
          <a:noFill/>
        </a:ln>
        <a:latin typeface="Arial" pitchFamily="18"/>
        <a:ea typeface="Microsoft YaHei" pitchFamily="2"/>
        <a:cs typeface="Ari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685800" y="1143000"/>
            <a:ext cx="5486400" cy="30861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400639"/>
            <a:ext cx="5486040" cy="3600000"/>
          </a:xfrm>
        </p:spPr>
        <p:txBody>
          <a:bodyPr wrap="square" lIns="90000" tIns="45000" rIns="90000" bIns="45000" anchor="t"/>
          <a:lstStyle/>
          <a:p>
            <a:pPr lvl="0"/>
            <a:endParaRPr lang="pl-PL"/>
          </a:p>
        </p:txBody>
      </p:sp>
      <p:sp>
        <p:nvSpPr>
          <p:cNvPr id="4" name="Slide Number Placeholder 3"/>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A5083B2D-73CB-4BCD-A559-9D628E609A50}" type="slidenum">
              <a:t>1</a:t>
            </a:fld>
            <a:endParaRPr lang="pl-PL" sz="1800">
              <a:solidFill>
                <a:srgbClr val="000000"/>
              </a:solidFill>
              <a:latin typeface="+mn-lt" pitchFamily="18"/>
              <a:ea typeface="+mn-ea" pitchFamily="2"/>
              <a:cs typeface="+mn-cs"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685800" y="1143000"/>
            <a:ext cx="5486400" cy="30861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400639"/>
            <a:ext cx="5486040" cy="3600000"/>
          </a:xfrm>
        </p:spPr>
        <p:txBody>
          <a:bodyPr wrap="square" lIns="90000" tIns="45000" rIns="90000" bIns="45000" anchor="t"/>
          <a:lstStyle/>
          <a:p>
            <a:pPr lvl="0"/>
            <a:endParaRPr lang="pl-PL"/>
          </a:p>
        </p:txBody>
      </p:sp>
      <p:sp>
        <p:nvSpPr>
          <p:cNvPr id="4" name="Slide Number Placeholder 3"/>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9855142C-6142-4F21-9695-BF818F9D21D4}" type="slidenum">
              <a:t>10</a:t>
            </a:fld>
            <a:endParaRPr lang="pl-PL" sz="1800">
              <a:solidFill>
                <a:srgbClr val="000000"/>
              </a:solidFill>
              <a:latin typeface="+mn-lt" pitchFamily="18"/>
              <a:ea typeface="+mn-ea" pitchFamily="2"/>
              <a:cs typeface="+mn-cs" pitchFamily="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400639"/>
            <a:ext cx="5486040" cy="3600000"/>
          </a:xfrm>
        </p:spPr>
        <p:txBody>
          <a:bodyPr wrap="square" lIns="90000" tIns="45000" rIns="90000" bIns="45000" anchor="t"/>
          <a:lstStyle/>
          <a:p>
            <a:pPr lvl="0"/>
            <a:endParaRPr lang="pl-PL"/>
          </a:p>
        </p:txBody>
      </p:sp>
      <p:sp>
        <p:nvSpPr>
          <p:cNvPr id="4" name="Slide Number Placeholder 3"/>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6927C6D4-9E2D-4099-9AC5-D0DD44338FD4}" type="slidenum">
              <a:t>11</a:t>
            </a:fld>
            <a:endParaRPr lang="pl-PL" sz="1800">
              <a:solidFill>
                <a:srgbClr val="000000"/>
              </a:solidFill>
              <a:latin typeface="+mn-lt" pitchFamily="18"/>
              <a:ea typeface="+mn-ea" pitchFamily="2"/>
              <a:cs typeface="+mn-cs" pitchFamily="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380880" y="694800"/>
            <a:ext cx="6095519" cy="3428639"/>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685799" y="4343400"/>
            <a:ext cx="5486040" cy="4114440"/>
          </a:xfrm>
        </p:spPr>
        <p:txBody>
          <a:bodyPr/>
          <a:lstStyle/>
          <a:p>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382588" y="695325"/>
            <a:ext cx="6092825" cy="3427413"/>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685799" y="4343400"/>
            <a:ext cx="5486040" cy="4114440"/>
          </a:xfrm>
        </p:spPr>
        <p:txBody>
          <a:bodyPr/>
          <a:lstStyle/>
          <a:p>
            <a:endParaRPr 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382588" y="695325"/>
            <a:ext cx="6092825" cy="3427413"/>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685799" y="4343400"/>
            <a:ext cx="5486040" cy="4114440"/>
          </a:xfrm>
        </p:spPr>
        <p:txBody>
          <a:bodyPr/>
          <a:lstStyle/>
          <a:p>
            <a:endParaRPr lang="pl-P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382588" y="695325"/>
            <a:ext cx="6092825" cy="3427413"/>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a:xfrm>
            <a:off x="685799" y="4343400"/>
            <a:ext cx="5486040" cy="4114440"/>
          </a:xfrm>
        </p:spPr>
        <p:txBody>
          <a:bodyPr/>
          <a:lstStyle/>
          <a:p>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685800" y="1143000"/>
            <a:ext cx="5486400" cy="30861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400639"/>
            <a:ext cx="5486040" cy="3600000"/>
          </a:xfrm>
        </p:spPr>
        <p:txBody>
          <a:bodyPr wrap="square" lIns="90000" tIns="45000" rIns="90000" bIns="45000" anchor="t"/>
          <a:lstStyle/>
          <a:p>
            <a:pPr lvl="0"/>
            <a:endParaRPr lang="pl-PL"/>
          </a:p>
        </p:txBody>
      </p:sp>
      <p:sp>
        <p:nvSpPr>
          <p:cNvPr id="4" name="Slide Number Placeholder 3"/>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B08B5AB8-797C-4A67-A722-053567074FFB}" type="slidenum">
              <a:t>2</a:t>
            </a:fld>
            <a:endParaRPr lang="pl-PL" sz="1800">
              <a:solidFill>
                <a:srgbClr val="000000"/>
              </a:solidFill>
              <a:latin typeface="+mn-lt" pitchFamily="18"/>
              <a:ea typeface="+mn-ea" pitchFamily="2"/>
              <a:cs typeface="+mn-cs"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400639"/>
            <a:ext cx="5486040" cy="3600000"/>
          </a:xfrm>
        </p:spPr>
        <p:txBody>
          <a:bodyPr wrap="square" lIns="90000" tIns="45000" rIns="90000" bIns="45000" anchor="t"/>
          <a:lstStyle/>
          <a:p>
            <a:pPr lvl="0"/>
            <a:endParaRPr lang="pl-PL"/>
          </a:p>
        </p:txBody>
      </p:sp>
      <p:sp>
        <p:nvSpPr>
          <p:cNvPr id="4" name="Slide Number Placeholder 3"/>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C752A26E-B3EF-48BC-BE9B-4A17EC10EB2F}" type="slidenum">
              <a:t>3</a:t>
            </a:fld>
            <a:endParaRPr lang="pl-PL" sz="1800">
              <a:solidFill>
                <a:srgbClr val="000000"/>
              </a:solidFill>
              <a:latin typeface="+mn-lt" pitchFamily="18"/>
              <a:ea typeface="+mn-ea" pitchFamily="2"/>
              <a:cs typeface="+mn-cs"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400639"/>
            <a:ext cx="5486040" cy="3600000"/>
          </a:xfrm>
        </p:spPr>
        <p:txBody>
          <a:bodyPr wrap="square" lIns="90000" tIns="45000" rIns="90000" bIns="45000" anchor="t"/>
          <a:lstStyle/>
          <a:p>
            <a:pPr lvl="0"/>
            <a:endParaRPr lang="pl-PL"/>
          </a:p>
        </p:txBody>
      </p:sp>
      <p:sp>
        <p:nvSpPr>
          <p:cNvPr id="4" name="Slide Number Placeholder 3"/>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30BA5F36-A081-41BD-ADAF-4752C5B0C684}" type="slidenum">
              <a:t>4</a:t>
            </a:fld>
            <a:endParaRPr lang="pl-PL" sz="1800">
              <a:solidFill>
                <a:srgbClr val="000000"/>
              </a:solidFill>
              <a:latin typeface="+mn-lt" pitchFamily="18"/>
              <a:ea typeface="+mn-ea" pitchFamily="2"/>
              <a:cs typeface="+mn-cs" pitchFamily="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400639"/>
            <a:ext cx="5486040" cy="3600000"/>
          </a:xfrm>
        </p:spPr>
        <p:txBody>
          <a:bodyPr wrap="square" lIns="90000" tIns="45000" rIns="90000" bIns="45000" anchor="t"/>
          <a:lstStyle/>
          <a:p>
            <a:pPr lvl="0"/>
            <a:endParaRPr lang="pl-PL"/>
          </a:p>
        </p:txBody>
      </p:sp>
      <p:sp>
        <p:nvSpPr>
          <p:cNvPr id="4" name="Slide Number Placeholder 3"/>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C2B460C6-BFA9-4A8F-9EE8-D59C7CDBDB29}" type="slidenum">
              <a:t>5</a:t>
            </a:fld>
            <a:endParaRPr lang="pl-PL" sz="1800">
              <a:solidFill>
                <a:srgbClr val="000000"/>
              </a:solidFill>
              <a:latin typeface="+mn-lt" pitchFamily="18"/>
              <a:ea typeface="+mn-ea" pitchFamily="2"/>
              <a:cs typeface="+mn-cs" pitchFamily="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400639"/>
            <a:ext cx="5486040" cy="3600000"/>
          </a:xfrm>
        </p:spPr>
        <p:txBody>
          <a:bodyPr wrap="square" lIns="90000" tIns="45000" rIns="90000" bIns="45000" anchor="t"/>
          <a:lstStyle/>
          <a:p>
            <a:pPr lvl="0"/>
            <a:endParaRPr lang="pl-PL"/>
          </a:p>
        </p:txBody>
      </p:sp>
      <p:sp>
        <p:nvSpPr>
          <p:cNvPr id="4" name="Slide Number Placeholder 3"/>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AE684208-15F2-4048-A13A-F615F555A3AC}" type="slidenum">
              <a:t>6</a:t>
            </a:fld>
            <a:endParaRPr lang="pl-PL" sz="1800">
              <a:solidFill>
                <a:srgbClr val="000000"/>
              </a:solidFill>
              <a:latin typeface="+mn-lt" pitchFamily="18"/>
              <a:ea typeface="+mn-ea" pitchFamily="2"/>
              <a:cs typeface="+mn-cs" pitchFamily="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685800" y="1143000"/>
            <a:ext cx="5486400" cy="30861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400639"/>
            <a:ext cx="5486040" cy="3600000"/>
          </a:xfrm>
        </p:spPr>
        <p:txBody>
          <a:bodyPr wrap="square" lIns="90000" tIns="45000" rIns="90000" bIns="45000" anchor="t"/>
          <a:lstStyle/>
          <a:p>
            <a:pPr lvl="0"/>
            <a:endParaRPr lang="pl-PL"/>
          </a:p>
        </p:txBody>
      </p:sp>
      <p:sp>
        <p:nvSpPr>
          <p:cNvPr id="4" name="Slide Number Placeholder 3"/>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C47133B3-9890-460A-A5C8-B519396C98EE}" type="slidenum">
              <a:t>7</a:t>
            </a:fld>
            <a:endParaRPr lang="pl-PL" sz="1800">
              <a:solidFill>
                <a:srgbClr val="000000"/>
              </a:solidFill>
              <a:latin typeface="+mn-lt" pitchFamily="18"/>
              <a:ea typeface="+mn-ea" pitchFamily="2"/>
              <a:cs typeface="+mn-cs"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400639"/>
            <a:ext cx="5486040" cy="3600000"/>
          </a:xfrm>
        </p:spPr>
        <p:txBody>
          <a:bodyPr wrap="square" lIns="90000" tIns="45000" rIns="90000" bIns="45000" anchor="t"/>
          <a:lstStyle/>
          <a:p>
            <a:pPr lvl="0"/>
            <a:endParaRPr lang="pl-PL"/>
          </a:p>
        </p:txBody>
      </p:sp>
      <p:sp>
        <p:nvSpPr>
          <p:cNvPr id="4" name="Slide Number Placeholder 3"/>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F96D90E5-D18D-44D0-9BAD-CAF0A13FFC3A}" type="slidenum">
              <a:t>8</a:t>
            </a:fld>
            <a:endParaRPr lang="pl-PL" sz="1800">
              <a:solidFill>
                <a:srgbClr val="000000"/>
              </a:solidFill>
              <a:latin typeface="+mn-lt" pitchFamily="18"/>
              <a:ea typeface="+mn-ea" pitchFamily="2"/>
              <a:cs typeface="+mn-cs" pitchFamily="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685799" y="1143000"/>
            <a:ext cx="5486040" cy="308592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400639"/>
            <a:ext cx="5486040" cy="3600000"/>
          </a:xfrm>
        </p:spPr>
        <p:txBody>
          <a:bodyPr wrap="square" lIns="90000" tIns="45000" rIns="90000" bIns="45000" anchor="t"/>
          <a:lstStyle/>
          <a:p>
            <a:pPr lvl="0"/>
            <a:endParaRPr lang="pl-PL"/>
          </a:p>
        </p:txBody>
      </p:sp>
      <p:sp>
        <p:nvSpPr>
          <p:cNvPr id="4" name="Slide Number Placeholder 3"/>
          <p:cNvSpPr txBox="1">
            <a:spLocks noGrp="1"/>
          </p:cNvSpPr>
          <p:nvPr>
            <p:ph type="sldNum" sz="quarter" idx="8"/>
          </p:nvPr>
        </p:nvSpPr>
        <p:spPr>
          <a:xfrm>
            <a:off x="3884759" y="8685360"/>
            <a:ext cx="2971440" cy="458279"/>
          </a:xfrm>
        </p:spPr>
        <p:txBody>
          <a:bodyPr wrap="square" lIns="90000" tIns="45000" rIns="90000" bIns="45000" anchor="t"/>
          <a:lstStyle/>
          <a:p>
            <a:pPr lvl="0" algn="l" hangingPunct="1"/>
            <a:fld id="{08CD739E-B9CE-4DC9-8F30-177DE7E10DBD}" type="slidenum">
              <a:t>9</a:t>
            </a:fld>
            <a:endParaRPr lang="pl-PL" sz="1800">
              <a:solidFill>
                <a:srgbClr val="000000"/>
              </a:solidFill>
              <a:latin typeface="+mn-lt" pitchFamily="18"/>
              <a:ea typeface="+mn-ea" pitchFamily="2"/>
              <a:cs typeface="+mn-cs"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5"/>
            <a:ext cx="103632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pPr lvl="0"/>
            <a:fld id="{98B718E9-CEE5-478B-BF56-FB98FEF7CF8A}" type="datetime1">
              <a:rPr lang="pl-PL" smtClean="0"/>
              <a:pPr lvl="0"/>
              <a:t>2016-04-21</a:t>
            </a:fld>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82243064-0F77-48D6-94E9-2C23F19A2588}" type="slidenum">
              <a:t>‹#›</a:t>
            </a:fld>
            <a:endParaRPr lang="pl-PL"/>
          </a:p>
        </p:txBody>
      </p:sp>
    </p:spTree>
    <p:extLst>
      <p:ext uri="{BB962C8B-B14F-4D97-AF65-F5344CB8AC3E}">
        <p14:creationId xmlns:p14="http://schemas.microsoft.com/office/powerpoint/2010/main" val="3055262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fld id="{98B718E9-CEE5-478B-BF56-FB98FEF7CF8A}" type="datetime1">
              <a:rPr lang="pl-PL" smtClean="0"/>
              <a:pPr lvl="0"/>
              <a:t>2016-04-21</a:t>
            </a:fld>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DBFBEC3C-E896-4DE2-9693-E2BCEA357DDF}" type="slidenum">
              <a:t>‹#›</a:t>
            </a:fld>
            <a:endParaRPr lang="pl-PL"/>
          </a:p>
        </p:txBody>
      </p:sp>
    </p:spTree>
    <p:extLst>
      <p:ext uri="{BB962C8B-B14F-4D97-AF65-F5344CB8AC3E}">
        <p14:creationId xmlns:p14="http://schemas.microsoft.com/office/powerpoint/2010/main" val="1585124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1379538"/>
            <a:ext cx="2743200" cy="4751387"/>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9600" y="1379538"/>
            <a:ext cx="8077200" cy="4751387"/>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fld id="{98B718E9-CEE5-478B-BF56-FB98FEF7CF8A}" type="datetime1">
              <a:rPr lang="pl-PL" smtClean="0"/>
              <a:pPr lvl="0"/>
              <a:t>2016-04-21</a:t>
            </a:fld>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B7CC74E9-D7E8-421F-8F6F-9B2820BE4D09}" type="slidenum">
              <a:t>‹#›</a:t>
            </a:fld>
            <a:endParaRPr lang="pl-PL"/>
          </a:p>
        </p:txBody>
      </p:sp>
    </p:spTree>
    <p:extLst>
      <p:ext uri="{BB962C8B-B14F-4D97-AF65-F5344CB8AC3E}">
        <p14:creationId xmlns:p14="http://schemas.microsoft.com/office/powerpoint/2010/main" val="1935136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5"/>
            <a:ext cx="103632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pPr lvl="0"/>
            <a:fld id="{188E6971-0977-46BB-820D-3B96FB2E580A}" type="datetime1">
              <a:rPr lang="pl-PL" smtClean="0"/>
              <a:pPr lvl="0"/>
              <a:t>2016-04-21</a:t>
            </a:fld>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51D666B1-0C23-480D-8E17-67E62A8ADA28}" type="slidenum">
              <a:t>‹#›</a:t>
            </a:fld>
            <a:endParaRPr lang="pl-PL"/>
          </a:p>
        </p:txBody>
      </p:sp>
    </p:spTree>
    <p:extLst>
      <p:ext uri="{BB962C8B-B14F-4D97-AF65-F5344CB8AC3E}">
        <p14:creationId xmlns:p14="http://schemas.microsoft.com/office/powerpoint/2010/main" val="436704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fld id="{188E6971-0977-46BB-820D-3B96FB2E580A}" type="datetime1">
              <a:rPr lang="pl-PL" smtClean="0"/>
              <a:pPr lvl="0"/>
              <a:t>2016-04-21</a:t>
            </a:fld>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6FE942CD-DA5D-44BB-BB65-E3F07697D854}" type="slidenum">
              <a:t>‹#›</a:t>
            </a:fld>
            <a:endParaRPr lang="pl-PL"/>
          </a:p>
        </p:txBody>
      </p:sp>
    </p:spTree>
    <p:extLst>
      <p:ext uri="{BB962C8B-B14F-4D97-AF65-F5344CB8AC3E}">
        <p14:creationId xmlns:p14="http://schemas.microsoft.com/office/powerpoint/2010/main" val="571962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613" y="4406900"/>
            <a:ext cx="103632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pPr lvl="0"/>
            <a:fld id="{188E6971-0977-46BB-820D-3B96FB2E580A}" type="datetime1">
              <a:rPr lang="pl-PL" smtClean="0"/>
              <a:pPr lvl="0"/>
              <a:t>2016-04-21</a:t>
            </a:fld>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321CD04F-96E9-48CE-AD1D-D5E6A5197858}" type="slidenum">
              <a:t>‹#›</a:t>
            </a:fld>
            <a:endParaRPr lang="pl-PL"/>
          </a:p>
        </p:txBody>
      </p:sp>
    </p:spTree>
    <p:extLst>
      <p:ext uri="{BB962C8B-B14F-4D97-AF65-F5344CB8AC3E}">
        <p14:creationId xmlns:p14="http://schemas.microsoft.com/office/powerpoint/2010/main" val="2466127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1484313" y="2667000"/>
            <a:ext cx="4932362"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569075" y="2667000"/>
            <a:ext cx="493395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pPr lvl="0"/>
            <a:fld id="{188E6971-0977-46BB-820D-3B96FB2E580A}" type="datetime1">
              <a:rPr lang="pl-PL" smtClean="0"/>
              <a:pPr lvl="0"/>
              <a:t>2016-04-21</a:t>
            </a:fld>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A02E7C72-B0FD-4621-BE69-5C7C73E2116C}" type="slidenum">
              <a:t>‹#›</a:t>
            </a:fld>
            <a:endParaRPr lang="pl-PL"/>
          </a:p>
        </p:txBody>
      </p:sp>
    </p:spTree>
    <p:extLst>
      <p:ext uri="{BB962C8B-B14F-4D97-AF65-F5344CB8AC3E}">
        <p14:creationId xmlns:p14="http://schemas.microsoft.com/office/powerpoint/2010/main" val="3945486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pPr lvl="0"/>
            <a:fld id="{188E6971-0977-46BB-820D-3B96FB2E580A}" type="datetime1">
              <a:rPr lang="pl-PL" smtClean="0"/>
              <a:pPr lvl="0"/>
              <a:t>2016-04-21</a:t>
            </a:fld>
            <a:endParaRPr lang="pl-PL"/>
          </a:p>
        </p:txBody>
      </p:sp>
      <p:sp>
        <p:nvSpPr>
          <p:cNvPr id="8" name="Symbol zastępczy stopki 7"/>
          <p:cNvSpPr>
            <a:spLocks noGrp="1"/>
          </p:cNvSpPr>
          <p:nvPr>
            <p:ph type="ftr" sz="quarter" idx="11"/>
          </p:nvPr>
        </p:nvSpPr>
        <p:spPr/>
        <p:txBody>
          <a:bodyPr/>
          <a:lstStyle/>
          <a:p>
            <a:pPr lvl="0"/>
            <a:endParaRPr lang="pl-PL"/>
          </a:p>
        </p:txBody>
      </p:sp>
      <p:sp>
        <p:nvSpPr>
          <p:cNvPr id="9" name="Symbol zastępczy numeru slajdu 8"/>
          <p:cNvSpPr>
            <a:spLocks noGrp="1"/>
          </p:cNvSpPr>
          <p:nvPr>
            <p:ph type="sldNum" sz="quarter" idx="12"/>
          </p:nvPr>
        </p:nvSpPr>
        <p:spPr/>
        <p:txBody>
          <a:bodyPr/>
          <a:lstStyle/>
          <a:p>
            <a:pPr lvl="0"/>
            <a:fld id="{2545F078-C27C-4172-9441-2B1E78B4777D}" type="slidenum">
              <a:t>‹#›</a:t>
            </a:fld>
            <a:endParaRPr lang="pl-PL"/>
          </a:p>
        </p:txBody>
      </p:sp>
    </p:spTree>
    <p:extLst>
      <p:ext uri="{BB962C8B-B14F-4D97-AF65-F5344CB8AC3E}">
        <p14:creationId xmlns:p14="http://schemas.microsoft.com/office/powerpoint/2010/main" val="538508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pPr lvl="0"/>
            <a:fld id="{188E6971-0977-46BB-820D-3B96FB2E580A}" type="datetime1">
              <a:rPr lang="pl-PL" smtClean="0"/>
              <a:pPr lvl="0"/>
              <a:t>2016-04-21</a:t>
            </a:fld>
            <a:endParaRPr lang="pl-PL"/>
          </a:p>
        </p:txBody>
      </p:sp>
      <p:sp>
        <p:nvSpPr>
          <p:cNvPr id="4" name="Symbol zastępczy stopki 3"/>
          <p:cNvSpPr>
            <a:spLocks noGrp="1"/>
          </p:cNvSpPr>
          <p:nvPr>
            <p:ph type="ftr" sz="quarter" idx="11"/>
          </p:nvPr>
        </p:nvSpPr>
        <p:spPr/>
        <p:txBody>
          <a:bodyPr/>
          <a:lstStyle/>
          <a:p>
            <a:pPr lvl="0"/>
            <a:endParaRPr lang="pl-PL"/>
          </a:p>
        </p:txBody>
      </p:sp>
      <p:sp>
        <p:nvSpPr>
          <p:cNvPr id="5" name="Symbol zastępczy numeru slajdu 4"/>
          <p:cNvSpPr>
            <a:spLocks noGrp="1"/>
          </p:cNvSpPr>
          <p:nvPr>
            <p:ph type="sldNum" sz="quarter" idx="12"/>
          </p:nvPr>
        </p:nvSpPr>
        <p:spPr/>
        <p:txBody>
          <a:bodyPr/>
          <a:lstStyle/>
          <a:p>
            <a:pPr lvl="0"/>
            <a:fld id="{3A6BF500-081F-4EAF-8FD4-F24B54EAC104}" type="slidenum">
              <a:t>‹#›</a:t>
            </a:fld>
            <a:endParaRPr lang="pl-PL"/>
          </a:p>
        </p:txBody>
      </p:sp>
    </p:spTree>
    <p:extLst>
      <p:ext uri="{BB962C8B-B14F-4D97-AF65-F5344CB8AC3E}">
        <p14:creationId xmlns:p14="http://schemas.microsoft.com/office/powerpoint/2010/main" val="1968000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pPr lvl="0"/>
            <a:fld id="{188E6971-0977-46BB-820D-3B96FB2E580A}" type="datetime1">
              <a:rPr lang="pl-PL" smtClean="0"/>
              <a:pPr lvl="0"/>
              <a:t>2016-04-21</a:t>
            </a:fld>
            <a:endParaRPr lang="pl-PL"/>
          </a:p>
        </p:txBody>
      </p:sp>
      <p:sp>
        <p:nvSpPr>
          <p:cNvPr id="3" name="Symbol zastępczy stopki 2"/>
          <p:cNvSpPr>
            <a:spLocks noGrp="1"/>
          </p:cNvSpPr>
          <p:nvPr>
            <p:ph type="ftr" sz="quarter" idx="11"/>
          </p:nvPr>
        </p:nvSpPr>
        <p:spPr/>
        <p:txBody>
          <a:bodyPr/>
          <a:lstStyle/>
          <a:p>
            <a:pPr lvl="0"/>
            <a:endParaRPr lang="pl-PL"/>
          </a:p>
        </p:txBody>
      </p:sp>
      <p:sp>
        <p:nvSpPr>
          <p:cNvPr id="4" name="Symbol zastępczy numeru slajdu 3"/>
          <p:cNvSpPr>
            <a:spLocks noGrp="1"/>
          </p:cNvSpPr>
          <p:nvPr>
            <p:ph type="sldNum" sz="quarter" idx="12"/>
          </p:nvPr>
        </p:nvSpPr>
        <p:spPr/>
        <p:txBody>
          <a:bodyPr/>
          <a:lstStyle/>
          <a:p>
            <a:pPr lvl="0"/>
            <a:fld id="{06086F34-F58D-48ED-A1ED-D2990EF0AC6F}" type="slidenum">
              <a:t>‹#›</a:t>
            </a:fld>
            <a:endParaRPr lang="pl-PL"/>
          </a:p>
        </p:txBody>
      </p:sp>
    </p:spTree>
    <p:extLst>
      <p:ext uri="{BB962C8B-B14F-4D97-AF65-F5344CB8AC3E}">
        <p14:creationId xmlns:p14="http://schemas.microsoft.com/office/powerpoint/2010/main" val="256143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0" y="273050"/>
            <a:ext cx="40116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fld id="{188E6971-0977-46BB-820D-3B96FB2E580A}" type="datetime1">
              <a:rPr lang="pl-PL" smtClean="0"/>
              <a:pPr lvl="0"/>
              <a:t>2016-04-21</a:t>
            </a:fld>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4400FFC3-59D6-4A47-8B66-62EBD3176B7D}" type="slidenum">
              <a:t>‹#›</a:t>
            </a:fld>
            <a:endParaRPr lang="pl-PL"/>
          </a:p>
        </p:txBody>
      </p:sp>
    </p:spTree>
    <p:extLst>
      <p:ext uri="{BB962C8B-B14F-4D97-AF65-F5344CB8AC3E}">
        <p14:creationId xmlns:p14="http://schemas.microsoft.com/office/powerpoint/2010/main" val="1287573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fld id="{98B718E9-CEE5-478B-BF56-FB98FEF7CF8A}" type="datetime1">
              <a:rPr lang="pl-PL" smtClean="0"/>
              <a:pPr lvl="0"/>
              <a:t>2016-04-21</a:t>
            </a:fld>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1545038E-5AF0-4646-83AC-4D07B1B9DBB9}" type="slidenum">
              <a:t>‹#›</a:t>
            </a:fld>
            <a:endParaRPr lang="pl-PL"/>
          </a:p>
        </p:txBody>
      </p:sp>
    </p:spTree>
    <p:extLst>
      <p:ext uri="{BB962C8B-B14F-4D97-AF65-F5344CB8AC3E}">
        <p14:creationId xmlns:p14="http://schemas.microsoft.com/office/powerpoint/2010/main" val="3723871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188" y="4800600"/>
            <a:ext cx="73152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fld id="{188E6971-0977-46BB-820D-3B96FB2E580A}" type="datetime1">
              <a:rPr lang="pl-PL" smtClean="0"/>
              <a:pPr lvl="0"/>
              <a:t>2016-04-21</a:t>
            </a:fld>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A42AF1FD-686F-44BD-A45B-BA1C34FB1540}" type="slidenum">
              <a:t>‹#›</a:t>
            </a:fld>
            <a:endParaRPr lang="pl-PL"/>
          </a:p>
        </p:txBody>
      </p:sp>
    </p:spTree>
    <p:extLst>
      <p:ext uri="{BB962C8B-B14F-4D97-AF65-F5344CB8AC3E}">
        <p14:creationId xmlns:p14="http://schemas.microsoft.com/office/powerpoint/2010/main" val="3848304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fld id="{188E6971-0977-46BB-820D-3B96FB2E580A}" type="datetime1">
              <a:rPr lang="pl-PL" smtClean="0"/>
              <a:pPr lvl="0"/>
              <a:t>2016-04-21</a:t>
            </a:fld>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439441BD-DE5F-4D70-B91C-3785181BAEF9}" type="slidenum">
              <a:t>‹#›</a:t>
            </a:fld>
            <a:endParaRPr lang="pl-PL"/>
          </a:p>
        </p:txBody>
      </p:sp>
    </p:spTree>
    <p:extLst>
      <p:ext uri="{BB962C8B-B14F-4D97-AF65-F5344CB8AC3E}">
        <p14:creationId xmlns:p14="http://schemas.microsoft.com/office/powerpoint/2010/main" val="528654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999538" y="685800"/>
            <a:ext cx="2503487" cy="510540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1484313" y="685800"/>
            <a:ext cx="7362825" cy="51054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fld id="{188E6971-0977-46BB-820D-3B96FB2E580A}" type="datetime1">
              <a:rPr lang="pl-PL" smtClean="0"/>
              <a:pPr lvl="0"/>
              <a:t>2016-04-21</a:t>
            </a:fld>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0E6441CE-E3E2-4866-81F7-8A0A06D3F8A3}" type="slidenum">
              <a:t>‹#›</a:t>
            </a:fld>
            <a:endParaRPr lang="pl-PL"/>
          </a:p>
        </p:txBody>
      </p:sp>
    </p:spTree>
    <p:extLst>
      <p:ext uri="{BB962C8B-B14F-4D97-AF65-F5344CB8AC3E}">
        <p14:creationId xmlns:p14="http://schemas.microsoft.com/office/powerpoint/2010/main" val="2486673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5"/>
            <a:ext cx="103632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pPr lvl="0"/>
            <a:fld id="{460741EE-1D1D-4FFA-8FB0-A577736DF44B}" type="datetime1">
              <a:rPr lang="pl-PL" smtClean="0"/>
              <a:pPr lvl="0"/>
              <a:t>2016-04-21</a:t>
            </a:fld>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C8B1E52E-5BB6-4B6E-865C-0B25DAC95B2D}" type="slidenum">
              <a:t>‹#›</a:t>
            </a:fld>
            <a:endParaRPr lang="pl-PL"/>
          </a:p>
        </p:txBody>
      </p:sp>
    </p:spTree>
    <p:extLst>
      <p:ext uri="{BB962C8B-B14F-4D97-AF65-F5344CB8AC3E}">
        <p14:creationId xmlns:p14="http://schemas.microsoft.com/office/powerpoint/2010/main" val="4162251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fld id="{460741EE-1D1D-4FFA-8FB0-A577736DF44B}" type="datetime1">
              <a:rPr lang="pl-PL" smtClean="0"/>
              <a:pPr lvl="0"/>
              <a:t>2016-04-21</a:t>
            </a:fld>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6DA6386E-A797-4C3C-9D2E-7011F3E7D27B}" type="slidenum">
              <a:t>‹#›</a:t>
            </a:fld>
            <a:endParaRPr lang="pl-PL"/>
          </a:p>
        </p:txBody>
      </p:sp>
    </p:spTree>
    <p:extLst>
      <p:ext uri="{BB962C8B-B14F-4D97-AF65-F5344CB8AC3E}">
        <p14:creationId xmlns:p14="http://schemas.microsoft.com/office/powerpoint/2010/main" val="3836548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613" y="4406900"/>
            <a:ext cx="103632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pPr lvl="0"/>
            <a:fld id="{460741EE-1D1D-4FFA-8FB0-A577736DF44B}" type="datetime1">
              <a:rPr lang="pl-PL" smtClean="0"/>
              <a:pPr lvl="0"/>
              <a:t>2016-04-21</a:t>
            </a:fld>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AB82DA55-8E3F-4E36-8F45-0BEEAEADE4D4}" type="slidenum">
              <a:t>‹#›</a:t>
            </a:fld>
            <a:endParaRPr lang="pl-PL"/>
          </a:p>
        </p:txBody>
      </p:sp>
    </p:spTree>
    <p:extLst>
      <p:ext uri="{BB962C8B-B14F-4D97-AF65-F5344CB8AC3E}">
        <p14:creationId xmlns:p14="http://schemas.microsoft.com/office/powerpoint/2010/main" val="2485297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9600" y="1604963"/>
            <a:ext cx="5410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604963"/>
            <a:ext cx="5410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pPr lvl="0"/>
            <a:fld id="{460741EE-1D1D-4FFA-8FB0-A577736DF44B}" type="datetime1">
              <a:rPr lang="pl-PL" smtClean="0"/>
              <a:pPr lvl="0"/>
              <a:t>2016-04-21</a:t>
            </a:fld>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9D92739F-E027-4A3C-B534-1C7065A0EDFB}" type="slidenum">
              <a:t>‹#›</a:t>
            </a:fld>
            <a:endParaRPr lang="pl-PL"/>
          </a:p>
        </p:txBody>
      </p:sp>
    </p:spTree>
    <p:extLst>
      <p:ext uri="{BB962C8B-B14F-4D97-AF65-F5344CB8AC3E}">
        <p14:creationId xmlns:p14="http://schemas.microsoft.com/office/powerpoint/2010/main" val="2321250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pPr lvl="0"/>
            <a:fld id="{460741EE-1D1D-4FFA-8FB0-A577736DF44B}" type="datetime1">
              <a:rPr lang="pl-PL" smtClean="0"/>
              <a:pPr lvl="0"/>
              <a:t>2016-04-21</a:t>
            </a:fld>
            <a:endParaRPr lang="pl-PL"/>
          </a:p>
        </p:txBody>
      </p:sp>
      <p:sp>
        <p:nvSpPr>
          <p:cNvPr id="8" name="Symbol zastępczy stopki 7"/>
          <p:cNvSpPr>
            <a:spLocks noGrp="1"/>
          </p:cNvSpPr>
          <p:nvPr>
            <p:ph type="ftr" sz="quarter" idx="11"/>
          </p:nvPr>
        </p:nvSpPr>
        <p:spPr/>
        <p:txBody>
          <a:bodyPr/>
          <a:lstStyle/>
          <a:p>
            <a:pPr lvl="0"/>
            <a:endParaRPr lang="pl-PL"/>
          </a:p>
        </p:txBody>
      </p:sp>
      <p:sp>
        <p:nvSpPr>
          <p:cNvPr id="9" name="Symbol zastępczy numeru slajdu 8"/>
          <p:cNvSpPr>
            <a:spLocks noGrp="1"/>
          </p:cNvSpPr>
          <p:nvPr>
            <p:ph type="sldNum" sz="quarter" idx="12"/>
          </p:nvPr>
        </p:nvSpPr>
        <p:spPr/>
        <p:txBody>
          <a:bodyPr/>
          <a:lstStyle/>
          <a:p>
            <a:pPr lvl="0"/>
            <a:fld id="{1FE742F3-7964-41AD-9AFE-DBB4EFDFCA66}" type="slidenum">
              <a:t>‹#›</a:t>
            </a:fld>
            <a:endParaRPr lang="pl-PL"/>
          </a:p>
        </p:txBody>
      </p:sp>
    </p:spTree>
    <p:extLst>
      <p:ext uri="{BB962C8B-B14F-4D97-AF65-F5344CB8AC3E}">
        <p14:creationId xmlns:p14="http://schemas.microsoft.com/office/powerpoint/2010/main" val="560626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pPr lvl="0"/>
            <a:fld id="{460741EE-1D1D-4FFA-8FB0-A577736DF44B}" type="datetime1">
              <a:rPr lang="pl-PL" smtClean="0"/>
              <a:pPr lvl="0"/>
              <a:t>2016-04-21</a:t>
            </a:fld>
            <a:endParaRPr lang="pl-PL"/>
          </a:p>
        </p:txBody>
      </p:sp>
      <p:sp>
        <p:nvSpPr>
          <p:cNvPr id="4" name="Symbol zastępczy stopki 3"/>
          <p:cNvSpPr>
            <a:spLocks noGrp="1"/>
          </p:cNvSpPr>
          <p:nvPr>
            <p:ph type="ftr" sz="quarter" idx="11"/>
          </p:nvPr>
        </p:nvSpPr>
        <p:spPr/>
        <p:txBody>
          <a:bodyPr/>
          <a:lstStyle/>
          <a:p>
            <a:pPr lvl="0"/>
            <a:endParaRPr lang="pl-PL"/>
          </a:p>
        </p:txBody>
      </p:sp>
      <p:sp>
        <p:nvSpPr>
          <p:cNvPr id="5" name="Symbol zastępczy numeru slajdu 4"/>
          <p:cNvSpPr>
            <a:spLocks noGrp="1"/>
          </p:cNvSpPr>
          <p:nvPr>
            <p:ph type="sldNum" sz="quarter" idx="12"/>
          </p:nvPr>
        </p:nvSpPr>
        <p:spPr/>
        <p:txBody>
          <a:bodyPr/>
          <a:lstStyle/>
          <a:p>
            <a:pPr lvl="0"/>
            <a:fld id="{4937BCBE-A160-4094-ACCA-17424D0EC747}" type="slidenum">
              <a:t>‹#›</a:t>
            </a:fld>
            <a:endParaRPr lang="pl-PL"/>
          </a:p>
        </p:txBody>
      </p:sp>
    </p:spTree>
    <p:extLst>
      <p:ext uri="{BB962C8B-B14F-4D97-AF65-F5344CB8AC3E}">
        <p14:creationId xmlns:p14="http://schemas.microsoft.com/office/powerpoint/2010/main" val="2037719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pPr lvl="0"/>
            <a:fld id="{460741EE-1D1D-4FFA-8FB0-A577736DF44B}" type="datetime1">
              <a:rPr lang="pl-PL" smtClean="0"/>
              <a:pPr lvl="0"/>
              <a:t>2016-04-21</a:t>
            </a:fld>
            <a:endParaRPr lang="pl-PL"/>
          </a:p>
        </p:txBody>
      </p:sp>
      <p:sp>
        <p:nvSpPr>
          <p:cNvPr id="3" name="Symbol zastępczy stopki 2"/>
          <p:cNvSpPr>
            <a:spLocks noGrp="1"/>
          </p:cNvSpPr>
          <p:nvPr>
            <p:ph type="ftr" sz="quarter" idx="11"/>
          </p:nvPr>
        </p:nvSpPr>
        <p:spPr/>
        <p:txBody>
          <a:bodyPr/>
          <a:lstStyle/>
          <a:p>
            <a:pPr lvl="0"/>
            <a:endParaRPr lang="pl-PL"/>
          </a:p>
        </p:txBody>
      </p:sp>
      <p:sp>
        <p:nvSpPr>
          <p:cNvPr id="4" name="Symbol zastępczy numeru slajdu 3"/>
          <p:cNvSpPr>
            <a:spLocks noGrp="1"/>
          </p:cNvSpPr>
          <p:nvPr>
            <p:ph type="sldNum" sz="quarter" idx="12"/>
          </p:nvPr>
        </p:nvSpPr>
        <p:spPr/>
        <p:txBody>
          <a:bodyPr/>
          <a:lstStyle/>
          <a:p>
            <a:pPr lvl="0"/>
            <a:fld id="{F26E692F-3C26-4CD3-82B3-AE82521814F5}" type="slidenum">
              <a:t>‹#›</a:t>
            </a:fld>
            <a:endParaRPr lang="pl-PL"/>
          </a:p>
        </p:txBody>
      </p:sp>
    </p:spTree>
    <p:extLst>
      <p:ext uri="{BB962C8B-B14F-4D97-AF65-F5344CB8AC3E}">
        <p14:creationId xmlns:p14="http://schemas.microsoft.com/office/powerpoint/2010/main" val="1609617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613" y="4406900"/>
            <a:ext cx="103632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pPr lvl="0"/>
            <a:fld id="{98B718E9-CEE5-478B-BF56-FB98FEF7CF8A}" type="datetime1">
              <a:rPr lang="pl-PL" smtClean="0"/>
              <a:pPr lvl="0"/>
              <a:t>2016-04-21</a:t>
            </a:fld>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1718A4DC-0A46-49A2-99D5-1B16BDFCE9C0}" type="slidenum">
              <a:t>‹#›</a:t>
            </a:fld>
            <a:endParaRPr lang="pl-PL"/>
          </a:p>
        </p:txBody>
      </p:sp>
    </p:spTree>
    <p:extLst>
      <p:ext uri="{BB962C8B-B14F-4D97-AF65-F5344CB8AC3E}">
        <p14:creationId xmlns:p14="http://schemas.microsoft.com/office/powerpoint/2010/main" val="4075822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0" y="273050"/>
            <a:ext cx="40116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fld id="{460741EE-1D1D-4FFA-8FB0-A577736DF44B}" type="datetime1">
              <a:rPr lang="pl-PL" smtClean="0"/>
              <a:pPr lvl="0"/>
              <a:t>2016-04-21</a:t>
            </a:fld>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9D689B9D-BE03-4A3F-B334-152CEF087156}" type="slidenum">
              <a:t>‹#›</a:t>
            </a:fld>
            <a:endParaRPr lang="pl-PL"/>
          </a:p>
        </p:txBody>
      </p:sp>
    </p:spTree>
    <p:extLst>
      <p:ext uri="{BB962C8B-B14F-4D97-AF65-F5344CB8AC3E}">
        <p14:creationId xmlns:p14="http://schemas.microsoft.com/office/powerpoint/2010/main" val="1831230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188" y="4800600"/>
            <a:ext cx="73152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fld id="{460741EE-1D1D-4FFA-8FB0-A577736DF44B}" type="datetime1">
              <a:rPr lang="pl-PL" smtClean="0"/>
              <a:pPr lvl="0"/>
              <a:t>2016-04-21</a:t>
            </a:fld>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E0A1EE2E-A69C-499A-B065-C21EA24F4ABF}" type="slidenum">
              <a:t>‹#›</a:t>
            </a:fld>
            <a:endParaRPr lang="pl-PL"/>
          </a:p>
        </p:txBody>
      </p:sp>
    </p:spTree>
    <p:extLst>
      <p:ext uri="{BB962C8B-B14F-4D97-AF65-F5344CB8AC3E}">
        <p14:creationId xmlns:p14="http://schemas.microsoft.com/office/powerpoint/2010/main" val="3529844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fld id="{460741EE-1D1D-4FFA-8FB0-A577736DF44B}" type="datetime1">
              <a:rPr lang="pl-PL" smtClean="0"/>
              <a:pPr lvl="0"/>
              <a:t>2016-04-21</a:t>
            </a:fld>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E6F6CF63-4F54-4177-8D42-5339B655D527}" type="slidenum">
              <a:t>‹#›</a:t>
            </a:fld>
            <a:endParaRPr lang="pl-PL"/>
          </a:p>
        </p:txBody>
      </p:sp>
    </p:spTree>
    <p:extLst>
      <p:ext uri="{BB962C8B-B14F-4D97-AF65-F5344CB8AC3E}">
        <p14:creationId xmlns:p14="http://schemas.microsoft.com/office/powerpoint/2010/main" val="2041154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3050"/>
            <a:ext cx="2743200" cy="58578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9600" y="273050"/>
            <a:ext cx="8077200" cy="58578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fld id="{460741EE-1D1D-4FFA-8FB0-A577736DF44B}" type="datetime1">
              <a:rPr lang="pl-PL" smtClean="0"/>
              <a:pPr lvl="0"/>
              <a:t>2016-04-21</a:t>
            </a:fld>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030E98F3-9CFA-43B2-A22E-09EE1FB23C61}" type="slidenum">
              <a:t>‹#›</a:t>
            </a:fld>
            <a:endParaRPr lang="pl-PL"/>
          </a:p>
        </p:txBody>
      </p:sp>
    </p:spTree>
    <p:extLst>
      <p:ext uri="{BB962C8B-B14F-4D97-AF65-F5344CB8AC3E}">
        <p14:creationId xmlns:p14="http://schemas.microsoft.com/office/powerpoint/2010/main" val="174263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9600" y="1604963"/>
            <a:ext cx="5410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604963"/>
            <a:ext cx="5410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pPr lvl="0"/>
            <a:fld id="{98B718E9-CEE5-478B-BF56-FB98FEF7CF8A}" type="datetime1">
              <a:rPr lang="pl-PL" smtClean="0"/>
              <a:pPr lvl="0"/>
              <a:t>2016-04-21</a:t>
            </a:fld>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B65283C8-E023-4287-8D91-151EA80FEAE9}" type="slidenum">
              <a:t>‹#›</a:t>
            </a:fld>
            <a:endParaRPr lang="pl-PL"/>
          </a:p>
        </p:txBody>
      </p:sp>
    </p:spTree>
    <p:extLst>
      <p:ext uri="{BB962C8B-B14F-4D97-AF65-F5344CB8AC3E}">
        <p14:creationId xmlns:p14="http://schemas.microsoft.com/office/powerpoint/2010/main" val="706631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pPr lvl="0"/>
            <a:fld id="{98B718E9-CEE5-478B-BF56-FB98FEF7CF8A}" type="datetime1">
              <a:rPr lang="pl-PL" smtClean="0"/>
              <a:pPr lvl="0"/>
              <a:t>2016-04-21</a:t>
            </a:fld>
            <a:endParaRPr lang="pl-PL"/>
          </a:p>
        </p:txBody>
      </p:sp>
      <p:sp>
        <p:nvSpPr>
          <p:cNvPr id="8" name="Symbol zastępczy stopki 7"/>
          <p:cNvSpPr>
            <a:spLocks noGrp="1"/>
          </p:cNvSpPr>
          <p:nvPr>
            <p:ph type="ftr" sz="quarter" idx="11"/>
          </p:nvPr>
        </p:nvSpPr>
        <p:spPr/>
        <p:txBody>
          <a:bodyPr/>
          <a:lstStyle/>
          <a:p>
            <a:pPr lvl="0"/>
            <a:endParaRPr lang="pl-PL"/>
          </a:p>
        </p:txBody>
      </p:sp>
      <p:sp>
        <p:nvSpPr>
          <p:cNvPr id="9" name="Symbol zastępczy numeru slajdu 8"/>
          <p:cNvSpPr>
            <a:spLocks noGrp="1"/>
          </p:cNvSpPr>
          <p:nvPr>
            <p:ph type="sldNum" sz="quarter" idx="12"/>
          </p:nvPr>
        </p:nvSpPr>
        <p:spPr/>
        <p:txBody>
          <a:bodyPr/>
          <a:lstStyle/>
          <a:p>
            <a:pPr lvl="0"/>
            <a:fld id="{534CC22F-F00C-4D2E-9C4A-81A9F45311EF}" type="slidenum">
              <a:t>‹#›</a:t>
            </a:fld>
            <a:endParaRPr lang="pl-PL"/>
          </a:p>
        </p:txBody>
      </p:sp>
    </p:spTree>
    <p:extLst>
      <p:ext uri="{BB962C8B-B14F-4D97-AF65-F5344CB8AC3E}">
        <p14:creationId xmlns:p14="http://schemas.microsoft.com/office/powerpoint/2010/main" val="3066981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pPr lvl="0"/>
            <a:fld id="{98B718E9-CEE5-478B-BF56-FB98FEF7CF8A}" type="datetime1">
              <a:rPr lang="pl-PL" smtClean="0"/>
              <a:pPr lvl="0"/>
              <a:t>2016-04-21</a:t>
            </a:fld>
            <a:endParaRPr lang="pl-PL"/>
          </a:p>
        </p:txBody>
      </p:sp>
      <p:sp>
        <p:nvSpPr>
          <p:cNvPr id="4" name="Symbol zastępczy stopki 3"/>
          <p:cNvSpPr>
            <a:spLocks noGrp="1"/>
          </p:cNvSpPr>
          <p:nvPr>
            <p:ph type="ftr" sz="quarter" idx="11"/>
          </p:nvPr>
        </p:nvSpPr>
        <p:spPr/>
        <p:txBody>
          <a:bodyPr/>
          <a:lstStyle/>
          <a:p>
            <a:pPr lvl="0"/>
            <a:endParaRPr lang="pl-PL"/>
          </a:p>
        </p:txBody>
      </p:sp>
      <p:sp>
        <p:nvSpPr>
          <p:cNvPr id="5" name="Symbol zastępczy numeru slajdu 4"/>
          <p:cNvSpPr>
            <a:spLocks noGrp="1"/>
          </p:cNvSpPr>
          <p:nvPr>
            <p:ph type="sldNum" sz="quarter" idx="12"/>
          </p:nvPr>
        </p:nvSpPr>
        <p:spPr/>
        <p:txBody>
          <a:bodyPr/>
          <a:lstStyle/>
          <a:p>
            <a:pPr lvl="0"/>
            <a:fld id="{F60B66D8-4568-4800-B686-42F3147A75D8}" type="slidenum">
              <a:t>‹#›</a:t>
            </a:fld>
            <a:endParaRPr lang="pl-PL"/>
          </a:p>
        </p:txBody>
      </p:sp>
    </p:spTree>
    <p:extLst>
      <p:ext uri="{BB962C8B-B14F-4D97-AF65-F5344CB8AC3E}">
        <p14:creationId xmlns:p14="http://schemas.microsoft.com/office/powerpoint/2010/main" val="1223705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pPr lvl="0"/>
            <a:fld id="{98B718E9-CEE5-478B-BF56-FB98FEF7CF8A}" type="datetime1">
              <a:rPr lang="pl-PL" smtClean="0"/>
              <a:pPr lvl="0"/>
              <a:t>2016-04-21</a:t>
            </a:fld>
            <a:endParaRPr lang="pl-PL"/>
          </a:p>
        </p:txBody>
      </p:sp>
      <p:sp>
        <p:nvSpPr>
          <p:cNvPr id="3" name="Symbol zastępczy stopki 2"/>
          <p:cNvSpPr>
            <a:spLocks noGrp="1"/>
          </p:cNvSpPr>
          <p:nvPr>
            <p:ph type="ftr" sz="quarter" idx="11"/>
          </p:nvPr>
        </p:nvSpPr>
        <p:spPr/>
        <p:txBody>
          <a:bodyPr/>
          <a:lstStyle/>
          <a:p>
            <a:pPr lvl="0"/>
            <a:endParaRPr lang="pl-PL"/>
          </a:p>
        </p:txBody>
      </p:sp>
      <p:sp>
        <p:nvSpPr>
          <p:cNvPr id="4" name="Symbol zastępczy numeru slajdu 3"/>
          <p:cNvSpPr>
            <a:spLocks noGrp="1"/>
          </p:cNvSpPr>
          <p:nvPr>
            <p:ph type="sldNum" sz="quarter" idx="12"/>
          </p:nvPr>
        </p:nvSpPr>
        <p:spPr/>
        <p:txBody>
          <a:bodyPr/>
          <a:lstStyle/>
          <a:p>
            <a:pPr lvl="0"/>
            <a:fld id="{95310BAB-EC34-44A7-9336-2A425D33C64C}" type="slidenum">
              <a:t>‹#›</a:t>
            </a:fld>
            <a:endParaRPr lang="pl-PL"/>
          </a:p>
        </p:txBody>
      </p:sp>
    </p:spTree>
    <p:extLst>
      <p:ext uri="{BB962C8B-B14F-4D97-AF65-F5344CB8AC3E}">
        <p14:creationId xmlns:p14="http://schemas.microsoft.com/office/powerpoint/2010/main" val="2784462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0" y="273050"/>
            <a:ext cx="40116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fld id="{98B718E9-CEE5-478B-BF56-FB98FEF7CF8A}" type="datetime1">
              <a:rPr lang="pl-PL" smtClean="0"/>
              <a:pPr lvl="0"/>
              <a:t>2016-04-21</a:t>
            </a:fld>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DCC45CBB-1A03-4C0D-B8F0-566F04E58C64}" type="slidenum">
              <a:t>‹#›</a:t>
            </a:fld>
            <a:endParaRPr lang="pl-PL"/>
          </a:p>
        </p:txBody>
      </p:sp>
    </p:spTree>
    <p:extLst>
      <p:ext uri="{BB962C8B-B14F-4D97-AF65-F5344CB8AC3E}">
        <p14:creationId xmlns:p14="http://schemas.microsoft.com/office/powerpoint/2010/main" val="2840729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188" y="4800600"/>
            <a:ext cx="73152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fld id="{98B718E9-CEE5-478B-BF56-FB98FEF7CF8A}" type="datetime1">
              <a:rPr lang="pl-PL" smtClean="0"/>
              <a:pPr lvl="0"/>
              <a:t>2016-04-21</a:t>
            </a:fld>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1A41ACE2-B2F9-42EF-B7A3-08F9AE8CFBBC}" type="slidenum">
              <a:t>‹#›</a:t>
            </a:fld>
            <a:endParaRPr lang="pl-PL"/>
          </a:p>
        </p:txBody>
      </p:sp>
    </p:spTree>
    <p:extLst>
      <p:ext uri="{BB962C8B-B14F-4D97-AF65-F5344CB8AC3E}">
        <p14:creationId xmlns:p14="http://schemas.microsoft.com/office/powerpoint/2010/main" val="188385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2" name="Group 6"/>
          <p:cNvGrpSpPr/>
          <p:nvPr/>
        </p:nvGrpSpPr>
        <p:grpSpPr>
          <a:xfrm>
            <a:off x="150840" y="0"/>
            <a:ext cx="2436480" cy="6857640"/>
            <a:chOff x="150840" y="0"/>
            <a:chExt cx="2436480" cy="6857640"/>
          </a:xfrm>
        </p:grpSpPr>
        <p:sp>
          <p:nvSpPr>
            <p:cNvPr id="3" name="Freeform 6"/>
            <p:cNvSpPr/>
            <p:nvPr/>
          </p:nvSpPr>
          <p:spPr>
            <a:xfrm>
              <a:off x="457200" y="0"/>
              <a:ext cx="1122120" cy="5328720"/>
            </a:xfrm>
            <a:custGeom>
              <a:avLst/>
              <a:gdLst>
                <a:gd name="f0" fmla="val 0"/>
                <a:gd name="f1" fmla="val 707"/>
                <a:gd name="f2" fmla="val 3357"/>
                <a:gd name="f3" fmla="val 3330"/>
                <a:gd name="f4" fmla="val 156"/>
                <a:gd name="f5" fmla="val 547"/>
              </a:gdLst>
              <a:ahLst/>
              <a:cxnLst>
                <a:cxn ang="3cd4">
                  <a:pos x="hc" y="t"/>
                </a:cxn>
                <a:cxn ang="0">
                  <a:pos x="r" y="vc"/>
                </a:cxn>
                <a:cxn ang="cd4">
                  <a:pos x="hc" y="b"/>
                </a:cxn>
                <a:cxn ang="cd2">
                  <a:pos x="l" y="vc"/>
                </a:cxn>
              </a:cxnLst>
              <a:rect l="l" t="t" r="r" b="b"/>
              <a:pathLst>
                <a:path w="707" h="3357">
                  <a:moveTo>
                    <a:pt x="f0" y="f3"/>
                  </a:moveTo>
                  <a:lnTo>
                    <a:pt x="f4" y="f2"/>
                  </a:lnTo>
                  <a:lnTo>
                    <a:pt x="f1" y="f0"/>
                  </a:lnTo>
                  <a:lnTo>
                    <a:pt x="f5" y="f0"/>
                  </a:lnTo>
                  <a:lnTo>
                    <a:pt x="f0" y="f3"/>
                  </a:lnTo>
                  <a:close/>
                </a:path>
              </a:pathLst>
            </a:custGeom>
            <a:solidFill>
              <a:srgbClr val="8BB434"/>
            </a:soli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Arial" pitchFamily="2"/>
              </a:endParaRPr>
            </a:p>
          </p:txBody>
        </p:sp>
        <p:sp>
          <p:nvSpPr>
            <p:cNvPr id="4" name="Freeform 7"/>
            <p:cNvSpPr/>
            <p:nvPr/>
          </p:nvSpPr>
          <p:spPr>
            <a:xfrm>
              <a:off x="150840" y="0"/>
              <a:ext cx="1117080" cy="5276520"/>
            </a:xfrm>
            <a:custGeom>
              <a:avLst/>
              <a:gdLst>
                <a:gd name="f0" fmla="val 0"/>
                <a:gd name="f1" fmla="val 704"/>
                <a:gd name="f2" fmla="val 3324"/>
                <a:gd name="f3" fmla="val 545"/>
                <a:gd name="f4" fmla="val 3300"/>
                <a:gd name="f5" fmla="val 157"/>
              </a:gdLst>
              <a:ahLst/>
              <a:cxnLst>
                <a:cxn ang="3cd4">
                  <a:pos x="hc" y="t"/>
                </a:cxn>
                <a:cxn ang="0">
                  <a:pos x="r" y="vc"/>
                </a:cxn>
                <a:cxn ang="cd4">
                  <a:pos x="hc" y="b"/>
                </a:cxn>
                <a:cxn ang="cd2">
                  <a:pos x="l" y="vc"/>
                </a:cxn>
              </a:cxnLst>
              <a:rect l="l" t="t" r="r" b="b"/>
              <a:pathLst>
                <a:path w="704" h="3324">
                  <a:moveTo>
                    <a:pt x="f1" y="f0"/>
                  </a:moveTo>
                  <a:lnTo>
                    <a:pt x="f3" y="f0"/>
                  </a:lnTo>
                  <a:lnTo>
                    <a:pt x="f0" y="f4"/>
                  </a:lnTo>
                  <a:lnTo>
                    <a:pt x="f5" y="f2"/>
                  </a:lnTo>
                  <a:lnTo>
                    <a:pt x="f1" y="f0"/>
                  </a:lnTo>
                  <a:close/>
                </a:path>
              </a:pathLst>
            </a:custGeom>
            <a:solidFill>
              <a:srgbClr val="595959"/>
            </a:soli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Arial" pitchFamily="2"/>
              </a:endParaRPr>
            </a:p>
          </p:txBody>
        </p:sp>
        <p:sp>
          <p:nvSpPr>
            <p:cNvPr id="5" name="Freeform 8"/>
            <p:cNvSpPr/>
            <p:nvPr/>
          </p:nvSpPr>
          <p:spPr>
            <a:xfrm>
              <a:off x="150840" y="5238720"/>
              <a:ext cx="1228319" cy="1618920"/>
            </a:xfrm>
            <a:custGeom>
              <a:avLst/>
              <a:gdLst>
                <a:gd name="f0" fmla="val 0"/>
                <a:gd name="f1" fmla="val 774"/>
                <a:gd name="f2" fmla="val 1020"/>
                <a:gd name="f3" fmla="val 740"/>
              </a:gdLst>
              <a:ahLst/>
              <a:cxnLst>
                <a:cxn ang="3cd4">
                  <a:pos x="hc" y="t"/>
                </a:cxn>
                <a:cxn ang="0">
                  <a:pos x="r" y="vc"/>
                </a:cxn>
                <a:cxn ang="cd4">
                  <a:pos x="hc" y="b"/>
                </a:cxn>
                <a:cxn ang="cd2">
                  <a:pos x="l" y="vc"/>
                </a:cxn>
              </a:cxnLst>
              <a:rect l="l" t="t" r="r" b="b"/>
              <a:pathLst>
                <a:path w="774" h="1020">
                  <a:moveTo>
                    <a:pt x="f0" y="f0"/>
                  </a:moveTo>
                  <a:lnTo>
                    <a:pt x="f3" y="f2"/>
                  </a:lnTo>
                  <a:lnTo>
                    <a:pt x="f1" y="f2"/>
                  </a:lnTo>
                  <a:lnTo>
                    <a:pt x="f0" y="f0"/>
                  </a:lnTo>
                  <a:close/>
                </a:path>
              </a:pathLst>
            </a:custGeom>
            <a:solidFill>
              <a:srgbClr val="262626"/>
            </a:soli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Arial" pitchFamily="2"/>
              </a:endParaRPr>
            </a:p>
          </p:txBody>
        </p:sp>
        <p:sp>
          <p:nvSpPr>
            <p:cNvPr id="6" name="Freeform 9"/>
            <p:cNvSpPr/>
            <p:nvPr/>
          </p:nvSpPr>
          <p:spPr>
            <a:xfrm>
              <a:off x="457200" y="5291279"/>
              <a:ext cx="1495079" cy="1566360"/>
            </a:xfrm>
            <a:custGeom>
              <a:avLst/>
              <a:gdLst>
                <a:gd name="f0" fmla="val 0"/>
                <a:gd name="f1" fmla="val 942"/>
                <a:gd name="f2" fmla="val 987"/>
                <a:gd name="f3" fmla="val 909"/>
              </a:gdLst>
              <a:ahLst/>
              <a:cxnLst>
                <a:cxn ang="3cd4">
                  <a:pos x="hc" y="t"/>
                </a:cxn>
                <a:cxn ang="0">
                  <a:pos x="r" y="vc"/>
                </a:cxn>
                <a:cxn ang="cd4">
                  <a:pos x="hc" y="b"/>
                </a:cxn>
                <a:cxn ang="cd2">
                  <a:pos x="l" y="vc"/>
                </a:cxn>
              </a:cxnLst>
              <a:rect l="l" t="t" r="r" b="b"/>
              <a:pathLst>
                <a:path w="942" h="987">
                  <a:moveTo>
                    <a:pt x="f0" y="f0"/>
                  </a:moveTo>
                  <a:lnTo>
                    <a:pt x="f3" y="f2"/>
                  </a:lnTo>
                  <a:lnTo>
                    <a:pt x="f1" y="f2"/>
                  </a:lnTo>
                  <a:lnTo>
                    <a:pt x="f0" y="f0"/>
                  </a:lnTo>
                  <a:close/>
                </a:path>
              </a:pathLst>
            </a:custGeom>
            <a:solidFill>
              <a:srgbClr val="455A1A"/>
            </a:soli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Arial" pitchFamily="2"/>
              </a:endParaRPr>
            </a:p>
          </p:txBody>
        </p:sp>
        <p:sp>
          <p:nvSpPr>
            <p:cNvPr id="7" name="Freeform 10"/>
            <p:cNvSpPr/>
            <p:nvPr/>
          </p:nvSpPr>
          <p:spPr>
            <a:xfrm>
              <a:off x="457200" y="5286240"/>
              <a:ext cx="2130120" cy="1571399"/>
            </a:xfrm>
            <a:custGeom>
              <a:avLst/>
              <a:gdLst>
                <a:gd name="f0" fmla="val 0"/>
                <a:gd name="f1" fmla="val 1342"/>
                <a:gd name="f2" fmla="val 990"/>
                <a:gd name="f3" fmla="val 3"/>
                <a:gd name="f4" fmla="val 942"/>
                <a:gd name="f5" fmla="val 156"/>
                <a:gd name="f6" fmla="val 27"/>
              </a:gdLst>
              <a:ahLst/>
              <a:cxnLst>
                <a:cxn ang="3cd4">
                  <a:pos x="hc" y="t"/>
                </a:cxn>
                <a:cxn ang="0">
                  <a:pos x="r" y="vc"/>
                </a:cxn>
                <a:cxn ang="cd4">
                  <a:pos x="hc" y="b"/>
                </a:cxn>
                <a:cxn ang="cd2">
                  <a:pos x="l" y="vc"/>
                </a:cxn>
              </a:cxnLst>
              <a:rect l="l" t="t" r="r" b="b"/>
              <a:pathLst>
                <a:path w="1342" h="990">
                  <a:moveTo>
                    <a:pt x="f0" y="f3"/>
                  </a:moveTo>
                  <a:lnTo>
                    <a:pt x="f4" y="f2"/>
                  </a:lnTo>
                  <a:lnTo>
                    <a:pt x="f1" y="f2"/>
                  </a:lnTo>
                  <a:lnTo>
                    <a:pt x="f5" y="f6"/>
                  </a:lnTo>
                  <a:lnTo>
                    <a:pt x="f0" y="f0"/>
                  </a:lnTo>
                  <a:lnTo>
                    <a:pt x="f0" y="f3"/>
                  </a:lnTo>
                  <a:close/>
                </a:path>
              </a:pathLst>
            </a:custGeom>
            <a:solidFill>
              <a:srgbClr val="688727"/>
            </a:soli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Arial" pitchFamily="2"/>
              </a:endParaRPr>
            </a:p>
          </p:txBody>
        </p:sp>
        <p:sp>
          <p:nvSpPr>
            <p:cNvPr id="8" name="Freeform 11"/>
            <p:cNvSpPr/>
            <p:nvPr/>
          </p:nvSpPr>
          <p:spPr>
            <a:xfrm>
              <a:off x="150840" y="5238720"/>
              <a:ext cx="1695240" cy="1618920"/>
            </a:xfrm>
            <a:custGeom>
              <a:avLst/>
              <a:gdLst>
                <a:gd name="f0" fmla="val 0"/>
                <a:gd name="f1" fmla="val 1068"/>
                <a:gd name="f2" fmla="val 1020"/>
                <a:gd name="f3" fmla="val 184"/>
                <a:gd name="f4" fmla="val 60"/>
                <a:gd name="f5" fmla="val 154"/>
                <a:gd name="f6" fmla="val 27"/>
                <a:gd name="f7" fmla="val 157"/>
                <a:gd name="f8" fmla="val 24"/>
                <a:gd name="f9" fmla="val 774"/>
              </a:gdLst>
              <a:ahLst/>
              <a:cxnLst>
                <a:cxn ang="3cd4">
                  <a:pos x="hc" y="t"/>
                </a:cxn>
                <a:cxn ang="0">
                  <a:pos x="r" y="vc"/>
                </a:cxn>
                <a:cxn ang="cd4">
                  <a:pos x="hc" y="b"/>
                </a:cxn>
                <a:cxn ang="cd2">
                  <a:pos x="l" y="vc"/>
                </a:cxn>
              </a:cxnLst>
              <a:rect l="l" t="t" r="r" b="b"/>
              <a:pathLst>
                <a:path w="1068" h="1020">
                  <a:moveTo>
                    <a:pt x="f1" y="f2"/>
                  </a:moveTo>
                  <a:lnTo>
                    <a:pt x="f3" y="f4"/>
                  </a:lnTo>
                  <a:lnTo>
                    <a:pt x="f5" y="f6"/>
                  </a:lnTo>
                  <a:lnTo>
                    <a:pt x="f7" y="f6"/>
                  </a:lnTo>
                  <a:lnTo>
                    <a:pt x="f7" y="f8"/>
                  </a:lnTo>
                  <a:lnTo>
                    <a:pt x="f5" y="f8"/>
                  </a:lnTo>
                  <a:lnTo>
                    <a:pt x="f0" y="f0"/>
                  </a:lnTo>
                  <a:lnTo>
                    <a:pt x="f0" y="f0"/>
                  </a:lnTo>
                  <a:lnTo>
                    <a:pt x="f9" y="f2"/>
                  </a:lnTo>
                  <a:lnTo>
                    <a:pt x="f1" y="f2"/>
                  </a:lnTo>
                  <a:close/>
                </a:path>
              </a:pathLst>
            </a:custGeom>
            <a:solidFill>
              <a:srgbClr val="404040"/>
            </a:soli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Arial" pitchFamily="2"/>
              </a:endParaRPr>
            </a:p>
          </p:txBody>
        </p:sp>
      </p:grpSp>
      <p:grpSp>
        <p:nvGrpSpPr>
          <p:cNvPr id="9" name="Group 18"/>
          <p:cNvGrpSpPr/>
          <p:nvPr/>
        </p:nvGrpSpPr>
        <p:grpSpPr>
          <a:xfrm>
            <a:off x="546120" y="-4680"/>
            <a:ext cx="5014440" cy="6862320"/>
            <a:chOff x="546120" y="-4680"/>
            <a:chExt cx="5014440" cy="6862320"/>
          </a:xfrm>
        </p:grpSpPr>
        <p:sp>
          <p:nvSpPr>
            <p:cNvPr id="10" name="Freeform 6"/>
            <p:cNvSpPr/>
            <p:nvPr/>
          </p:nvSpPr>
          <p:spPr>
            <a:xfrm>
              <a:off x="984240" y="-4680"/>
              <a:ext cx="1063440" cy="2782440"/>
            </a:xfrm>
            <a:custGeom>
              <a:avLst/>
              <a:gdLst>
                <a:gd name="f0" fmla="val 0"/>
                <a:gd name="f1" fmla="val 670"/>
                <a:gd name="f2" fmla="val 1753"/>
                <a:gd name="f3" fmla="val 1696"/>
                <a:gd name="f4" fmla="val 225"/>
                <a:gd name="f5" fmla="val 430"/>
              </a:gdLst>
              <a:ahLst/>
              <a:cxnLst>
                <a:cxn ang="3cd4">
                  <a:pos x="hc" y="t"/>
                </a:cxn>
                <a:cxn ang="0">
                  <a:pos x="r" y="vc"/>
                </a:cxn>
                <a:cxn ang="cd4">
                  <a:pos x="hc" y="b"/>
                </a:cxn>
                <a:cxn ang="cd2">
                  <a:pos x="l" y="vc"/>
                </a:cxn>
              </a:cxnLst>
              <a:rect l="l" t="t" r="r" b="b"/>
              <a:pathLst>
                <a:path w="670" h="1753">
                  <a:moveTo>
                    <a:pt x="f0" y="f3"/>
                  </a:moveTo>
                  <a:lnTo>
                    <a:pt x="f4" y="f2"/>
                  </a:lnTo>
                  <a:lnTo>
                    <a:pt x="f1" y="f0"/>
                  </a:lnTo>
                  <a:lnTo>
                    <a:pt x="f5" y="f0"/>
                  </a:lnTo>
                  <a:lnTo>
                    <a:pt x="f0" y="f3"/>
                  </a:lnTo>
                  <a:close/>
                </a:path>
              </a:pathLst>
            </a:custGeom>
            <a:solidFill>
              <a:srgbClr val="8BB434"/>
            </a:soli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Arial" pitchFamily="2"/>
              </a:endParaRPr>
            </a:p>
          </p:txBody>
        </p:sp>
        <p:sp>
          <p:nvSpPr>
            <p:cNvPr id="11" name="Freeform 7"/>
            <p:cNvSpPr/>
            <p:nvPr/>
          </p:nvSpPr>
          <p:spPr>
            <a:xfrm>
              <a:off x="546120" y="-4680"/>
              <a:ext cx="1034639" cy="2673000"/>
            </a:xfrm>
            <a:custGeom>
              <a:avLst/>
              <a:gdLst>
                <a:gd name="f0" fmla="val 0"/>
                <a:gd name="f1" fmla="val 652"/>
                <a:gd name="f2" fmla="val 1684"/>
                <a:gd name="f3" fmla="val 225"/>
                <a:gd name="f4" fmla="val 411"/>
                <a:gd name="f5" fmla="val 1627"/>
                <a:gd name="f6" fmla="val 219"/>
                <a:gd name="f7" fmla="val 1681"/>
              </a:gdLst>
              <a:ahLst/>
              <a:cxnLst>
                <a:cxn ang="3cd4">
                  <a:pos x="hc" y="t"/>
                </a:cxn>
                <a:cxn ang="0">
                  <a:pos x="r" y="vc"/>
                </a:cxn>
                <a:cxn ang="cd4">
                  <a:pos x="hc" y="b"/>
                </a:cxn>
                <a:cxn ang="cd2">
                  <a:pos x="l" y="vc"/>
                </a:cxn>
              </a:cxnLst>
              <a:rect l="l" t="t" r="r" b="b"/>
              <a:pathLst>
                <a:path w="652" h="1684">
                  <a:moveTo>
                    <a:pt x="f3" y="f2"/>
                  </a:moveTo>
                  <a:lnTo>
                    <a:pt x="f1" y="f0"/>
                  </a:lnTo>
                  <a:lnTo>
                    <a:pt x="f4" y="f0"/>
                  </a:lnTo>
                  <a:lnTo>
                    <a:pt x="f0" y="f5"/>
                  </a:lnTo>
                  <a:lnTo>
                    <a:pt x="f6" y="f7"/>
                  </a:lnTo>
                  <a:lnTo>
                    <a:pt x="f3" y="f2"/>
                  </a:lnTo>
                  <a:close/>
                </a:path>
              </a:pathLst>
            </a:custGeom>
            <a:solidFill>
              <a:srgbClr val="595959"/>
            </a:soli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Arial" pitchFamily="2"/>
              </a:endParaRPr>
            </a:p>
          </p:txBody>
        </p:sp>
        <p:sp>
          <p:nvSpPr>
            <p:cNvPr id="12" name="Freeform 9"/>
            <p:cNvSpPr/>
            <p:nvPr/>
          </p:nvSpPr>
          <p:spPr>
            <a:xfrm>
              <a:off x="546120" y="2583000"/>
              <a:ext cx="2693520" cy="4274640"/>
            </a:xfrm>
            <a:custGeom>
              <a:avLst/>
              <a:gdLst>
                <a:gd name="f0" fmla="val 0"/>
                <a:gd name="f1" fmla="val 1697"/>
                <a:gd name="f2" fmla="val 2693"/>
                <a:gd name="f3" fmla="val 1622"/>
              </a:gdLst>
              <a:ahLst/>
              <a:cxnLst>
                <a:cxn ang="3cd4">
                  <a:pos x="hc" y="t"/>
                </a:cxn>
                <a:cxn ang="0">
                  <a:pos x="r" y="vc"/>
                </a:cxn>
                <a:cxn ang="cd4">
                  <a:pos x="hc" y="b"/>
                </a:cxn>
                <a:cxn ang="cd2">
                  <a:pos x="l" y="vc"/>
                </a:cxn>
              </a:cxnLst>
              <a:rect l="l" t="t" r="r" b="b"/>
              <a:pathLst>
                <a:path w="1697" h="2693">
                  <a:moveTo>
                    <a:pt x="f0" y="f0"/>
                  </a:moveTo>
                  <a:lnTo>
                    <a:pt x="f3" y="f2"/>
                  </a:lnTo>
                  <a:lnTo>
                    <a:pt x="f1" y="f2"/>
                  </a:lnTo>
                  <a:lnTo>
                    <a:pt x="f0" y="f0"/>
                  </a:lnTo>
                  <a:close/>
                </a:path>
              </a:pathLst>
            </a:custGeom>
            <a:solidFill>
              <a:srgbClr val="262626"/>
            </a:soli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Arial" pitchFamily="2"/>
              </a:endParaRPr>
            </a:p>
          </p:txBody>
        </p:sp>
        <p:sp>
          <p:nvSpPr>
            <p:cNvPr id="13" name="Freeform 10"/>
            <p:cNvSpPr/>
            <p:nvPr/>
          </p:nvSpPr>
          <p:spPr>
            <a:xfrm>
              <a:off x="988920" y="2692440"/>
              <a:ext cx="3331800" cy="4165200"/>
            </a:xfrm>
            <a:custGeom>
              <a:avLst/>
              <a:gdLst>
                <a:gd name="f0" fmla="val 0"/>
                <a:gd name="f1" fmla="val 2099"/>
                <a:gd name="f2" fmla="val 2624"/>
                <a:gd name="f3" fmla="val 2021"/>
              </a:gdLst>
              <a:ahLst/>
              <a:cxnLst>
                <a:cxn ang="3cd4">
                  <a:pos x="hc" y="t"/>
                </a:cxn>
                <a:cxn ang="0">
                  <a:pos x="r" y="vc"/>
                </a:cxn>
                <a:cxn ang="cd4">
                  <a:pos x="hc" y="b"/>
                </a:cxn>
                <a:cxn ang="cd2">
                  <a:pos x="l" y="vc"/>
                </a:cxn>
              </a:cxnLst>
              <a:rect l="l" t="t" r="r" b="b"/>
              <a:pathLst>
                <a:path w="2099" h="2624">
                  <a:moveTo>
                    <a:pt x="f1" y="f2"/>
                  </a:moveTo>
                  <a:lnTo>
                    <a:pt x="f0" y="f0"/>
                  </a:lnTo>
                  <a:lnTo>
                    <a:pt x="f3" y="f2"/>
                  </a:lnTo>
                  <a:lnTo>
                    <a:pt x="f1" y="f2"/>
                  </a:lnTo>
                  <a:close/>
                </a:path>
              </a:pathLst>
            </a:custGeom>
            <a:solidFill>
              <a:srgbClr val="455A1A"/>
            </a:soli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Arial" pitchFamily="2"/>
              </a:endParaRPr>
            </a:p>
          </p:txBody>
        </p:sp>
        <p:sp>
          <p:nvSpPr>
            <p:cNvPr id="14" name="Freeform 11"/>
            <p:cNvSpPr/>
            <p:nvPr/>
          </p:nvSpPr>
          <p:spPr>
            <a:xfrm>
              <a:off x="984240" y="2687760"/>
              <a:ext cx="4576320" cy="4169880"/>
            </a:xfrm>
            <a:custGeom>
              <a:avLst/>
              <a:gdLst>
                <a:gd name="f0" fmla="val 0"/>
                <a:gd name="f1" fmla="val 2883"/>
                <a:gd name="f2" fmla="val 2627"/>
                <a:gd name="f3" fmla="val 3"/>
                <a:gd name="f4" fmla="val 2102"/>
                <a:gd name="f5" fmla="val 225"/>
                <a:gd name="f6" fmla="val 57"/>
              </a:gdLst>
              <a:ahLst/>
              <a:cxnLst>
                <a:cxn ang="3cd4">
                  <a:pos x="hc" y="t"/>
                </a:cxn>
                <a:cxn ang="0">
                  <a:pos x="r" y="vc"/>
                </a:cxn>
                <a:cxn ang="cd4">
                  <a:pos x="hc" y="b"/>
                </a:cxn>
                <a:cxn ang="cd2">
                  <a:pos x="l" y="vc"/>
                </a:cxn>
              </a:cxnLst>
              <a:rect l="l" t="t" r="r" b="b"/>
              <a:pathLst>
                <a:path w="2883" h="2627">
                  <a:moveTo>
                    <a:pt x="f0" y="f0"/>
                  </a:moveTo>
                  <a:lnTo>
                    <a:pt x="f3" y="f3"/>
                  </a:lnTo>
                  <a:lnTo>
                    <a:pt x="f4" y="f2"/>
                  </a:lnTo>
                  <a:lnTo>
                    <a:pt x="f1" y="f2"/>
                  </a:lnTo>
                  <a:lnTo>
                    <a:pt x="f5" y="f6"/>
                  </a:lnTo>
                  <a:lnTo>
                    <a:pt x="f0" y="f0"/>
                  </a:lnTo>
                  <a:close/>
                </a:path>
              </a:pathLst>
            </a:custGeom>
            <a:solidFill>
              <a:srgbClr val="688727"/>
            </a:soli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Arial" pitchFamily="2"/>
              </a:endParaRPr>
            </a:p>
          </p:txBody>
        </p:sp>
        <p:sp>
          <p:nvSpPr>
            <p:cNvPr id="15" name="Freeform 12"/>
            <p:cNvSpPr/>
            <p:nvPr/>
          </p:nvSpPr>
          <p:spPr>
            <a:xfrm>
              <a:off x="546120" y="2577960"/>
              <a:ext cx="3584160" cy="4279680"/>
            </a:xfrm>
            <a:custGeom>
              <a:avLst/>
              <a:gdLst>
                <a:gd name="f0" fmla="val 0"/>
                <a:gd name="f1" fmla="val 2258"/>
                <a:gd name="f2" fmla="val 2696"/>
                <a:gd name="f3" fmla="val 264"/>
                <a:gd name="f4" fmla="val 111"/>
                <a:gd name="f5" fmla="val 228"/>
                <a:gd name="f6" fmla="val 60"/>
                <a:gd name="f7" fmla="val 225"/>
                <a:gd name="f8" fmla="val 57"/>
                <a:gd name="f9" fmla="val 3"/>
                <a:gd name="f10" fmla="val 1697"/>
              </a:gdLst>
              <a:ahLst/>
              <a:cxnLst>
                <a:cxn ang="3cd4">
                  <a:pos x="hc" y="t"/>
                </a:cxn>
                <a:cxn ang="0">
                  <a:pos x="r" y="vc"/>
                </a:cxn>
                <a:cxn ang="cd4">
                  <a:pos x="hc" y="b"/>
                </a:cxn>
                <a:cxn ang="cd2">
                  <a:pos x="l" y="vc"/>
                </a:cxn>
              </a:cxnLst>
              <a:rect l="l" t="t" r="r" b="b"/>
              <a:pathLst>
                <a:path w="2258" h="2696">
                  <a:moveTo>
                    <a:pt x="f1" y="f2"/>
                  </a:moveTo>
                  <a:lnTo>
                    <a:pt x="f3" y="f4"/>
                  </a:lnTo>
                  <a:lnTo>
                    <a:pt x="f5" y="f6"/>
                  </a:lnTo>
                  <a:lnTo>
                    <a:pt x="f7" y="f8"/>
                  </a:lnTo>
                  <a:lnTo>
                    <a:pt x="f0" y="f0"/>
                  </a:lnTo>
                  <a:lnTo>
                    <a:pt x="f0" y="f9"/>
                  </a:lnTo>
                  <a:lnTo>
                    <a:pt x="f10" y="f2"/>
                  </a:lnTo>
                  <a:lnTo>
                    <a:pt x="f1" y="f2"/>
                  </a:lnTo>
                  <a:close/>
                </a:path>
              </a:pathLst>
            </a:custGeom>
            <a:solidFill>
              <a:srgbClr val="404040"/>
            </a:soli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Arial" pitchFamily="2"/>
              </a:endParaRPr>
            </a:p>
          </p:txBody>
        </p:sp>
      </p:grpSp>
      <p:sp>
        <p:nvSpPr>
          <p:cNvPr id="16" name="Title 1"/>
          <p:cNvSpPr txBox="1">
            <a:spLocks noGrp="1"/>
          </p:cNvSpPr>
          <p:nvPr>
            <p:ph type="title"/>
          </p:nvPr>
        </p:nvSpPr>
        <p:spPr>
          <a:xfrm>
            <a:off x="2928239" y="1380239"/>
            <a:ext cx="8574120" cy="2615760"/>
          </a:xfrm>
          <a:prstGeom prst="rect">
            <a:avLst/>
          </a:prstGeom>
          <a:noFill/>
          <a:ln>
            <a:noFill/>
          </a:ln>
        </p:spPr>
        <p:txBody>
          <a:bodyPr vert="horz" wrap="square" lIns="90000" tIns="45000" rIns="90000" bIns="45000" anchor="b"/>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Kliknij, aby edytować format tekstu tytułuClick to edit Master title style</a:t>
            </a:r>
          </a:p>
        </p:txBody>
      </p:sp>
      <p:sp>
        <p:nvSpPr>
          <p:cNvPr id="17" name="Date Placeholder 3"/>
          <p:cNvSpPr txBox="1">
            <a:spLocks noGrp="1"/>
          </p:cNvSpPr>
          <p:nvPr>
            <p:ph type="dt" sz="half" idx="2"/>
          </p:nvPr>
        </p:nvSpPr>
        <p:spPr>
          <a:xfrm>
            <a:off x="9732600" y="5883120"/>
            <a:ext cx="11426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pl-PL" sz="1800" b="0" i="0" u="none" strike="noStrike" kern="1200" spc="0">
                <a:solidFill>
                  <a:srgbClr val="000000"/>
                </a:solidFill>
                <a:latin typeface="Corbel" pitchFamily="18"/>
                <a:ea typeface="Lucida Sans Unicode" pitchFamily="2"/>
                <a:cs typeface="Tahoma" pitchFamily="2"/>
              </a:defRPr>
            </a:lvl1pPr>
          </a:lstStyle>
          <a:p>
            <a:pPr lvl="0"/>
            <a:fld id="{98B718E9-CEE5-478B-BF56-FB98FEF7CF8A}" type="datetime1">
              <a:rPr lang="pl-PL"/>
              <a:pPr lvl="0"/>
              <a:t>2016-04-21</a:t>
            </a:fld>
            <a:endParaRPr lang="pl-PL"/>
          </a:p>
        </p:txBody>
      </p:sp>
      <p:sp>
        <p:nvSpPr>
          <p:cNvPr id="18" name="Footer Placeholder 4"/>
          <p:cNvSpPr txBox="1">
            <a:spLocks noGrp="1"/>
          </p:cNvSpPr>
          <p:nvPr>
            <p:ph type="ftr" sz="quarter" idx="3"/>
          </p:nvPr>
        </p:nvSpPr>
        <p:spPr>
          <a:xfrm>
            <a:off x="5332320" y="5883120"/>
            <a:ext cx="4323600" cy="364679"/>
          </a:xfrm>
          <a:prstGeom prst="rect">
            <a:avLst/>
          </a:prstGeom>
          <a:noFill/>
          <a:ln>
            <a:noFill/>
          </a:ln>
        </p:spPr>
        <p:txBody>
          <a:bodyPr wrap="square" lIns="90000" tIns="45000" rIns="90000" bIns="45000" anchor="t" anchorCtr="0"/>
          <a:lstStyle>
            <a:lvl1pPr lvl="0" rtl="0" hangingPunct="0">
              <a:buNone/>
              <a:tabLst/>
              <a:defRPr lang="pl-PL" sz="2400" kern="1200">
                <a:latin typeface="Times New Roman" pitchFamily="18"/>
                <a:ea typeface="Lucida Sans Unicode" pitchFamily="2"/>
                <a:cs typeface="Tahoma" pitchFamily="2"/>
              </a:defRPr>
            </a:lvl1pPr>
          </a:lstStyle>
          <a:p>
            <a:pPr lvl="0"/>
            <a:endParaRPr lang="pl-PL"/>
          </a:p>
        </p:txBody>
      </p:sp>
      <p:sp>
        <p:nvSpPr>
          <p:cNvPr id="19" name="Slide Number Placeholder 5"/>
          <p:cNvSpPr txBox="1">
            <a:spLocks noGrp="1"/>
          </p:cNvSpPr>
          <p:nvPr>
            <p:ph type="sldNum" sz="quarter" idx="4"/>
          </p:nvPr>
        </p:nvSpPr>
        <p:spPr>
          <a:xfrm>
            <a:off x="10951919" y="5883120"/>
            <a:ext cx="55080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pl-PL" sz="1800" b="0" i="0" u="none" strike="noStrike" kern="1200" spc="0">
                <a:solidFill>
                  <a:srgbClr val="000000"/>
                </a:solidFill>
                <a:latin typeface="Corbel" pitchFamily="18"/>
                <a:ea typeface="Lucida Sans Unicode" pitchFamily="2"/>
                <a:cs typeface="Tahoma" pitchFamily="2"/>
              </a:defRPr>
            </a:lvl1pPr>
          </a:lstStyle>
          <a:p>
            <a:pPr lvl="0"/>
            <a:fld id="{5C2FCF69-FBF3-43A4-A0E1-BB9F864AC711}" type="slidenum">
              <a:t>‹#›</a:t>
            </a:fld>
            <a:endParaRPr lang="pl-PL"/>
          </a:p>
        </p:txBody>
      </p:sp>
      <p:sp>
        <p:nvSpPr>
          <p:cNvPr id="20" name="Symbol zastępczy tekstu 19"/>
          <p:cNvSpPr txBox="1">
            <a:spLocks noGrp="1"/>
          </p:cNvSpPr>
          <p:nvPr>
            <p:ph type="body" idx="1"/>
          </p:nvPr>
        </p:nvSpPr>
        <p:spPr>
          <a:xfrm>
            <a:off x="609480" y="1604520"/>
            <a:ext cx="10972440" cy="4525920"/>
          </a:xfrm>
          <a:prstGeom prst="rect">
            <a:avLst/>
          </a:prstGeom>
          <a:noFill/>
          <a:ln>
            <a:noFill/>
          </a:ln>
        </p:spPr>
        <p:txBody>
          <a:bodyPr vert="horz" lIns="0" tIns="0" rIns="0" bIns="0"/>
          <a:lstStyle>
            <a:defPPr marL="432000" lvl="0" indent="-324000" algn="l" rtl="0" hangingPunct="1">
              <a:spcBef>
                <a:spcPts val="0"/>
              </a:spcBef>
              <a:spcAft>
                <a:spcPts val="1417"/>
              </a:spcAft>
              <a:buSzPct val="45000"/>
              <a:buFont typeface="StarSymbol"/>
              <a:buNone/>
              <a:defRPr lang="en-US" sz="2400" b="0" i="0" u="none" strike="noStrike" kern="1200" spc="0">
                <a:ln>
                  <a:noFill/>
                </a:ln>
                <a:solidFill>
                  <a:srgbClr val="000000"/>
                </a:solidFill>
                <a:latin typeface="Corbel"/>
                <a:ea typeface="Microsoft YaHei" pitchFamily="2"/>
                <a:cs typeface="Arial" pitchFamily="2"/>
              </a:defRPr>
            </a:defPPr>
            <a:lvl1pPr marL="432000" lvl="0" indent="-324000" algn="l" rtl="0" hangingPunct="1">
              <a:spcBef>
                <a:spcPts val="0"/>
              </a:spcBef>
              <a:spcAft>
                <a:spcPts val="1417"/>
              </a:spcAft>
              <a:buSzPct val="45000"/>
              <a:buFont typeface="StarSymbol"/>
              <a:buChar char="●"/>
              <a:defRPr lang="en-US" sz="2400" b="0" i="0" u="none" strike="noStrike" kern="1200" spc="0">
                <a:ln>
                  <a:noFill/>
                </a:ln>
                <a:solidFill>
                  <a:srgbClr val="000000"/>
                </a:solidFill>
                <a:latin typeface="Corbel"/>
                <a:ea typeface="Microsoft YaHei" pitchFamily="2"/>
                <a:cs typeface="Arial" pitchFamily="2"/>
              </a:defRPr>
            </a:lvl1pPr>
            <a:lvl2pPr marL="864000" lvl="1" indent="-324000" algn="l" rtl="0" hangingPunct="1">
              <a:spcBef>
                <a:spcPts val="0"/>
              </a:spcBef>
              <a:spcAft>
                <a:spcPts val="1134"/>
              </a:spcAft>
              <a:buSzPct val="75000"/>
              <a:buFont typeface="StarSymbol"/>
              <a:buChar char="–"/>
              <a:defRPr lang="en-US" sz="1800" b="0" i="0" u="none" strike="noStrike" kern="1200" spc="0">
                <a:ln>
                  <a:noFill/>
                </a:ln>
                <a:solidFill>
                  <a:srgbClr val="000000"/>
                </a:solidFill>
                <a:latin typeface="Corbel"/>
                <a:ea typeface="Microsoft YaHei" pitchFamily="2"/>
                <a:cs typeface="Arial" pitchFamily="2"/>
              </a:defRPr>
            </a:lvl2pPr>
            <a:lvl3pPr marL="1295999" lvl="2" indent="-288000" algn="l" rtl="0" hangingPunct="1">
              <a:spcBef>
                <a:spcPts val="0"/>
              </a:spcBef>
              <a:spcAft>
                <a:spcPts val="850"/>
              </a:spcAft>
              <a:buSzPct val="45000"/>
              <a:buFont typeface="StarSymbol"/>
              <a:buChar char="●"/>
              <a:defRPr lang="en-US" sz="1600" b="0" i="0" u="none" strike="noStrike" kern="1200" spc="0">
                <a:ln>
                  <a:noFill/>
                </a:ln>
                <a:solidFill>
                  <a:srgbClr val="000000"/>
                </a:solidFill>
                <a:latin typeface="Corbel"/>
                <a:ea typeface="Microsoft YaHei" pitchFamily="2"/>
                <a:cs typeface="Arial" pitchFamily="2"/>
              </a:defRPr>
            </a:lvl3pPr>
            <a:lvl4pPr marL="1728000" lvl="3" indent="-216000" algn="l" rtl="0" hangingPunct="1">
              <a:spcBef>
                <a:spcPts val="0"/>
              </a:spcBef>
              <a:spcAft>
                <a:spcPts val="567"/>
              </a:spcAft>
              <a:buSzPct val="75000"/>
              <a:buFont typeface="StarSymbol"/>
              <a:buChar char="–"/>
              <a:defRPr lang="en-US" sz="1400" b="0" i="0" u="none" strike="noStrike" kern="1200" spc="0">
                <a:ln>
                  <a:noFill/>
                </a:ln>
                <a:solidFill>
                  <a:srgbClr val="000000"/>
                </a:solidFill>
                <a:latin typeface="Corbel"/>
                <a:ea typeface="Microsoft YaHei" pitchFamily="2"/>
                <a:cs typeface="Ari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ctr" rtl="0" hangingPunct="1">
        <a:spcBef>
          <a:spcPts val="0"/>
        </a:spcBef>
        <a:spcAft>
          <a:spcPts val="0"/>
        </a:spcAft>
        <a:buNone/>
        <a:tabLst/>
        <a:defRPr lang="en-US" sz="6000" b="0" i="0" u="none" strike="noStrike" kern="1200" spc="0">
          <a:ln>
            <a:noFill/>
          </a:ln>
          <a:solidFill>
            <a:srgbClr val="000000"/>
          </a:solidFill>
          <a:latin typeface="Corbel" pitchFamily="18"/>
          <a:ea typeface="Microsoft YaHei" pitchFamily="2"/>
          <a:cs typeface="Arial" pitchFamily="2"/>
        </a:defRPr>
      </a:lvl1pPr>
    </p:titleStyle>
    <p:bodyStyle>
      <a:lvl1pPr algn="l" rtl="0" hangingPunct="1">
        <a:spcBef>
          <a:spcPts val="0"/>
        </a:spcBef>
        <a:spcAft>
          <a:spcPts val="1417"/>
        </a:spcAft>
        <a:tabLst/>
        <a:defRPr lang="en-US" sz="2400" b="0" i="0" u="none" strike="noStrike" kern="1200" spc="0">
          <a:ln>
            <a:noFill/>
          </a:ln>
          <a:solidFill>
            <a:srgbClr val="000000"/>
          </a:solidFill>
          <a:latin typeface="Corbel" pitchFamily="18"/>
          <a:ea typeface="Microsoft YaHei" pitchFamily="2"/>
          <a:cs typeface="Arial"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2" name="Group 6"/>
          <p:cNvGrpSpPr/>
          <p:nvPr/>
        </p:nvGrpSpPr>
        <p:grpSpPr>
          <a:xfrm>
            <a:off x="150840" y="0"/>
            <a:ext cx="2436480" cy="6857640"/>
            <a:chOff x="150840" y="0"/>
            <a:chExt cx="2436480" cy="6857640"/>
          </a:xfrm>
        </p:grpSpPr>
        <p:sp>
          <p:nvSpPr>
            <p:cNvPr id="3" name="Freeform 6"/>
            <p:cNvSpPr/>
            <p:nvPr/>
          </p:nvSpPr>
          <p:spPr>
            <a:xfrm>
              <a:off x="457200" y="0"/>
              <a:ext cx="1122120" cy="5328720"/>
            </a:xfrm>
            <a:custGeom>
              <a:avLst/>
              <a:gdLst>
                <a:gd name="f0" fmla="val 0"/>
                <a:gd name="f1" fmla="val 707"/>
                <a:gd name="f2" fmla="val 3357"/>
                <a:gd name="f3" fmla="val 3330"/>
                <a:gd name="f4" fmla="val 156"/>
                <a:gd name="f5" fmla="val 547"/>
              </a:gdLst>
              <a:ahLst/>
              <a:cxnLst>
                <a:cxn ang="3cd4">
                  <a:pos x="hc" y="t"/>
                </a:cxn>
                <a:cxn ang="0">
                  <a:pos x="r" y="vc"/>
                </a:cxn>
                <a:cxn ang="cd4">
                  <a:pos x="hc" y="b"/>
                </a:cxn>
                <a:cxn ang="cd2">
                  <a:pos x="l" y="vc"/>
                </a:cxn>
              </a:cxnLst>
              <a:rect l="l" t="t" r="r" b="b"/>
              <a:pathLst>
                <a:path w="707" h="3357">
                  <a:moveTo>
                    <a:pt x="f0" y="f3"/>
                  </a:moveTo>
                  <a:lnTo>
                    <a:pt x="f4" y="f2"/>
                  </a:lnTo>
                  <a:lnTo>
                    <a:pt x="f1" y="f0"/>
                  </a:lnTo>
                  <a:lnTo>
                    <a:pt x="f5" y="f0"/>
                  </a:lnTo>
                  <a:lnTo>
                    <a:pt x="f0" y="f3"/>
                  </a:lnTo>
                  <a:close/>
                </a:path>
              </a:pathLst>
            </a:custGeom>
            <a:solidFill>
              <a:srgbClr val="8BB434"/>
            </a:soli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Arial" pitchFamily="2"/>
              </a:endParaRPr>
            </a:p>
          </p:txBody>
        </p:sp>
        <p:sp>
          <p:nvSpPr>
            <p:cNvPr id="4" name="Freeform 7"/>
            <p:cNvSpPr/>
            <p:nvPr/>
          </p:nvSpPr>
          <p:spPr>
            <a:xfrm>
              <a:off x="150840" y="0"/>
              <a:ext cx="1117080" cy="5276520"/>
            </a:xfrm>
            <a:custGeom>
              <a:avLst/>
              <a:gdLst>
                <a:gd name="f0" fmla="val 0"/>
                <a:gd name="f1" fmla="val 704"/>
                <a:gd name="f2" fmla="val 3324"/>
                <a:gd name="f3" fmla="val 545"/>
                <a:gd name="f4" fmla="val 3300"/>
                <a:gd name="f5" fmla="val 157"/>
              </a:gdLst>
              <a:ahLst/>
              <a:cxnLst>
                <a:cxn ang="3cd4">
                  <a:pos x="hc" y="t"/>
                </a:cxn>
                <a:cxn ang="0">
                  <a:pos x="r" y="vc"/>
                </a:cxn>
                <a:cxn ang="cd4">
                  <a:pos x="hc" y="b"/>
                </a:cxn>
                <a:cxn ang="cd2">
                  <a:pos x="l" y="vc"/>
                </a:cxn>
              </a:cxnLst>
              <a:rect l="l" t="t" r="r" b="b"/>
              <a:pathLst>
                <a:path w="704" h="3324">
                  <a:moveTo>
                    <a:pt x="f1" y="f0"/>
                  </a:moveTo>
                  <a:lnTo>
                    <a:pt x="f3" y="f0"/>
                  </a:lnTo>
                  <a:lnTo>
                    <a:pt x="f0" y="f4"/>
                  </a:lnTo>
                  <a:lnTo>
                    <a:pt x="f5" y="f2"/>
                  </a:lnTo>
                  <a:lnTo>
                    <a:pt x="f1" y="f0"/>
                  </a:lnTo>
                  <a:close/>
                </a:path>
              </a:pathLst>
            </a:custGeom>
            <a:solidFill>
              <a:srgbClr val="595959"/>
            </a:soli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Arial" pitchFamily="2"/>
              </a:endParaRPr>
            </a:p>
          </p:txBody>
        </p:sp>
        <p:sp>
          <p:nvSpPr>
            <p:cNvPr id="5" name="Freeform 8"/>
            <p:cNvSpPr/>
            <p:nvPr/>
          </p:nvSpPr>
          <p:spPr>
            <a:xfrm>
              <a:off x="150840" y="5238720"/>
              <a:ext cx="1228319" cy="1618920"/>
            </a:xfrm>
            <a:custGeom>
              <a:avLst/>
              <a:gdLst>
                <a:gd name="f0" fmla="val 0"/>
                <a:gd name="f1" fmla="val 774"/>
                <a:gd name="f2" fmla="val 1020"/>
                <a:gd name="f3" fmla="val 740"/>
              </a:gdLst>
              <a:ahLst/>
              <a:cxnLst>
                <a:cxn ang="3cd4">
                  <a:pos x="hc" y="t"/>
                </a:cxn>
                <a:cxn ang="0">
                  <a:pos x="r" y="vc"/>
                </a:cxn>
                <a:cxn ang="cd4">
                  <a:pos x="hc" y="b"/>
                </a:cxn>
                <a:cxn ang="cd2">
                  <a:pos x="l" y="vc"/>
                </a:cxn>
              </a:cxnLst>
              <a:rect l="l" t="t" r="r" b="b"/>
              <a:pathLst>
                <a:path w="774" h="1020">
                  <a:moveTo>
                    <a:pt x="f0" y="f0"/>
                  </a:moveTo>
                  <a:lnTo>
                    <a:pt x="f3" y="f2"/>
                  </a:lnTo>
                  <a:lnTo>
                    <a:pt x="f1" y="f2"/>
                  </a:lnTo>
                  <a:lnTo>
                    <a:pt x="f0" y="f0"/>
                  </a:lnTo>
                  <a:close/>
                </a:path>
              </a:pathLst>
            </a:custGeom>
            <a:solidFill>
              <a:srgbClr val="262626"/>
            </a:soli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Arial" pitchFamily="2"/>
              </a:endParaRPr>
            </a:p>
          </p:txBody>
        </p:sp>
        <p:sp>
          <p:nvSpPr>
            <p:cNvPr id="6" name="Freeform 9"/>
            <p:cNvSpPr/>
            <p:nvPr/>
          </p:nvSpPr>
          <p:spPr>
            <a:xfrm>
              <a:off x="457200" y="5291279"/>
              <a:ext cx="1495079" cy="1566360"/>
            </a:xfrm>
            <a:custGeom>
              <a:avLst/>
              <a:gdLst>
                <a:gd name="f0" fmla="val 0"/>
                <a:gd name="f1" fmla="val 942"/>
                <a:gd name="f2" fmla="val 987"/>
                <a:gd name="f3" fmla="val 909"/>
              </a:gdLst>
              <a:ahLst/>
              <a:cxnLst>
                <a:cxn ang="3cd4">
                  <a:pos x="hc" y="t"/>
                </a:cxn>
                <a:cxn ang="0">
                  <a:pos x="r" y="vc"/>
                </a:cxn>
                <a:cxn ang="cd4">
                  <a:pos x="hc" y="b"/>
                </a:cxn>
                <a:cxn ang="cd2">
                  <a:pos x="l" y="vc"/>
                </a:cxn>
              </a:cxnLst>
              <a:rect l="l" t="t" r="r" b="b"/>
              <a:pathLst>
                <a:path w="942" h="987">
                  <a:moveTo>
                    <a:pt x="f0" y="f0"/>
                  </a:moveTo>
                  <a:lnTo>
                    <a:pt x="f3" y="f2"/>
                  </a:lnTo>
                  <a:lnTo>
                    <a:pt x="f1" y="f2"/>
                  </a:lnTo>
                  <a:lnTo>
                    <a:pt x="f0" y="f0"/>
                  </a:lnTo>
                  <a:close/>
                </a:path>
              </a:pathLst>
            </a:custGeom>
            <a:solidFill>
              <a:srgbClr val="455A1A"/>
            </a:soli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Arial" pitchFamily="2"/>
              </a:endParaRPr>
            </a:p>
          </p:txBody>
        </p:sp>
        <p:sp>
          <p:nvSpPr>
            <p:cNvPr id="7" name="Freeform 10"/>
            <p:cNvSpPr/>
            <p:nvPr/>
          </p:nvSpPr>
          <p:spPr>
            <a:xfrm>
              <a:off x="457200" y="5286240"/>
              <a:ext cx="2130120" cy="1571399"/>
            </a:xfrm>
            <a:custGeom>
              <a:avLst/>
              <a:gdLst>
                <a:gd name="f0" fmla="val 0"/>
                <a:gd name="f1" fmla="val 1342"/>
                <a:gd name="f2" fmla="val 990"/>
                <a:gd name="f3" fmla="val 3"/>
                <a:gd name="f4" fmla="val 942"/>
                <a:gd name="f5" fmla="val 156"/>
                <a:gd name="f6" fmla="val 27"/>
              </a:gdLst>
              <a:ahLst/>
              <a:cxnLst>
                <a:cxn ang="3cd4">
                  <a:pos x="hc" y="t"/>
                </a:cxn>
                <a:cxn ang="0">
                  <a:pos x="r" y="vc"/>
                </a:cxn>
                <a:cxn ang="cd4">
                  <a:pos x="hc" y="b"/>
                </a:cxn>
                <a:cxn ang="cd2">
                  <a:pos x="l" y="vc"/>
                </a:cxn>
              </a:cxnLst>
              <a:rect l="l" t="t" r="r" b="b"/>
              <a:pathLst>
                <a:path w="1342" h="990">
                  <a:moveTo>
                    <a:pt x="f0" y="f3"/>
                  </a:moveTo>
                  <a:lnTo>
                    <a:pt x="f4" y="f2"/>
                  </a:lnTo>
                  <a:lnTo>
                    <a:pt x="f1" y="f2"/>
                  </a:lnTo>
                  <a:lnTo>
                    <a:pt x="f5" y="f6"/>
                  </a:lnTo>
                  <a:lnTo>
                    <a:pt x="f0" y="f0"/>
                  </a:lnTo>
                  <a:lnTo>
                    <a:pt x="f0" y="f3"/>
                  </a:lnTo>
                  <a:close/>
                </a:path>
              </a:pathLst>
            </a:custGeom>
            <a:solidFill>
              <a:srgbClr val="688727"/>
            </a:soli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Arial" pitchFamily="2"/>
              </a:endParaRPr>
            </a:p>
          </p:txBody>
        </p:sp>
        <p:sp>
          <p:nvSpPr>
            <p:cNvPr id="8" name="Freeform 11"/>
            <p:cNvSpPr/>
            <p:nvPr/>
          </p:nvSpPr>
          <p:spPr>
            <a:xfrm>
              <a:off x="150840" y="5238720"/>
              <a:ext cx="1695240" cy="1618920"/>
            </a:xfrm>
            <a:custGeom>
              <a:avLst/>
              <a:gdLst>
                <a:gd name="f0" fmla="val 0"/>
                <a:gd name="f1" fmla="val 1068"/>
                <a:gd name="f2" fmla="val 1020"/>
                <a:gd name="f3" fmla="val 184"/>
                <a:gd name="f4" fmla="val 60"/>
                <a:gd name="f5" fmla="val 154"/>
                <a:gd name="f6" fmla="val 27"/>
                <a:gd name="f7" fmla="val 157"/>
                <a:gd name="f8" fmla="val 24"/>
                <a:gd name="f9" fmla="val 774"/>
              </a:gdLst>
              <a:ahLst/>
              <a:cxnLst>
                <a:cxn ang="3cd4">
                  <a:pos x="hc" y="t"/>
                </a:cxn>
                <a:cxn ang="0">
                  <a:pos x="r" y="vc"/>
                </a:cxn>
                <a:cxn ang="cd4">
                  <a:pos x="hc" y="b"/>
                </a:cxn>
                <a:cxn ang="cd2">
                  <a:pos x="l" y="vc"/>
                </a:cxn>
              </a:cxnLst>
              <a:rect l="l" t="t" r="r" b="b"/>
              <a:pathLst>
                <a:path w="1068" h="1020">
                  <a:moveTo>
                    <a:pt x="f1" y="f2"/>
                  </a:moveTo>
                  <a:lnTo>
                    <a:pt x="f3" y="f4"/>
                  </a:lnTo>
                  <a:lnTo>
                    <a:pt x="f5" y="f6"/>
                  </a:lnTo>
                  <a:lnTo>
                    <a:pt x="f7" y="f6"/>
                  </a:lnTo>
                  <a:lnTo>
                    <a:pt x="f7" y="f8"/>
                  </a:lnTo>
                  <a:lnTo>
                    <a:pt x="f5" y="f8"/>
                  </a:lnTo>
                  <a:lnTo>
                    <a:pt x="f0" y="f0"/>
                  </a:lnTo>
                  <a:lnTo>
                    <a:pt x="f0" y="f0"/>
                  </a:lnTo>
                  <a:lnTo>
                    <a:pt x="f9" y="f2"/>
                  </a:lnTo>
                  <a:lnTo>
                    <a:pt x="f1" y="f2"/>
                  </a:lnTo>
                  <a:close/>
                </a:path>
              </a:pathLst>
            </a:custGeom>
            <a:solidFill>
              <a:srgbClr val="404040"/>
            </a:soli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Arial" pitchFamily="2"/>
              </a:endParaRPr>
            </a:p>
          </p:txBody>
        </p:sp>
      </p:grpSp>
      <p:sp>
        <p:nvSpPr>
          <p:cNvPr id="9" name="Title 1"/>
          <p:cNvSpPr txBox="1">
            <a:spLocks noGrp="1"/>
          </p:cNvSpPr>
          <p:nvPr>
            <p:ph type="title"/>
          </p:nvPr>
        </p:nvSpPr>
        <p:spPr>
          <a:xfrm>
            <a:off x="1484279" y="685799"/>
            <a:ext cx="10018440" cy="1752119"/>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Kliknij, aby edytować format tekstu tytułuClick to edit Master title style</a:t>
            </a:r>
          </a:p>
        </p:txBody>
      </p:sp>
      <p:sp>
        <p:nvSpPr>
          <p:cNvPr id="10" name="Content Placeholder 2"/>
          <p:cNvSpPr txBox="1">
            <a:spLocks noGrp="1"/>
          </p:cNvSpPr>
          <p:nvPr>
            <p:ph type="body" idx="1"/>
          </p:nvPr>
        </p:nvSpPr>
        <p:spPr>
          <a:xfrm>
            <a:off x="1484279" y="2666880"/>
            <a:ext cx="10018440" cy="3123720"/>
          </a:xfrm>
          <a:prstGeom prst="rect">
            <a:avLst/>
          </a:prstGeom>
          <a:noFill/>
          <a:ln>
            <a:noFill/>
          </a:ln>
        </p:spPr>
        <p:txBody>
          <a:bodyPr vert="horz" wrap="square" lIns="90000" tIns="45000" rIns="90000" bIns="45000" anchor="ctr"/>
          <a:lstStyle>
            <a:defPPr marL="432000" lvl="0" indent="-324000" algn="l" rtl="0" hangingPunct="1">
              <a:spcBef>
                <a:spcPts val="0"/>
              </a:spcBef>
              <a:spcAft>
                <a:spcPts val="1417"/>
              </a:spcAft>
              <a:buSzPct val="45000"/>
              <a:buFont typeface="StarSymbol"/>
              <a:buNone/>
              <a:defRPr lang="en-US" sz="2400" b="0" i="0" u="none" strike="noStrike" kern="1200" spc="0">
                <a:ln>
                  <a:noFill/>
                </a:ln>
                <a:solidFill>
                  <a:srgbClr val="000000"/>
                </a:solidFill>
                <a:latin typeface="Corbel"/>
                <a:ea typeface="Microsoft YaHei" pitchFamily="2"/>
                <a:cs typeface="Arial" pitchFamily="2"/>
              </a:defRPr>
            </a:defPPr>
            <a:lvl1pPr marL="432000" lvl="0" indent="-324000" algn="l" rtl="0" hangingPunct="1">
              <a:spcBef>
                <a:spcPts val="0"/>
              </a:spcBef>
              <a:spcAft>
                <a:spcPts val="1417"/>
              </a:spcAft>
              <a:buSzPct val="45000"/>
              <a:buFont typeface="StarSymbol"/>
              <a:buChar char="●"/>
              <a:defRPr lang="en-US" sz="2400" b="0" i="0" u="none" strike="noStrike" kern="1200" spc="0">
                <a:ln>
                  <a:noFill/>
                </a:ln>
                <a:solidFill>
                  <a:srgbClr val="000000"/>
                </a:solidFill>
                <a:latin typeface="Corbel"/>
                <a:ea typeface="Microsoft YaHei" pitchFamily="2"/>
                <a:cs typeface="Arial" pitchFamily="2"/>
              </a:defRPr>
            </a:lvl1pPr>
            <a:lvl2pPr marL="864000" lvl="1" indent="-324000" algn="l" rtl="0" hangingPunct="1">
              <a:spcBef>
                <a:spcPts val="0"/>
              </a:spcBef>
              <a:spcAft>
                <a:spcPts val="1134"/>
              </a:spcAft>
              <a:buSzPct val="75000"/>
              <a:buFont typeface="StarSymbol"/>
              <a:buChar char="–"/>
              <a:defRPr lang="en-US" sz="1800" b="0" i="0" u="none" strike="noStrike" kern="1200" spc="0">
                <a:ln>
                  <a:noFill/>
                </a:ln>
                <a:solidFill>
                  <a:srgbClr val="000000"/>
                </a:solidFill>
                <a:latin typeface="Corbel"/>
                <a:ea typeface="Microsoft YaHei" pitchFamily="2"/>
                <a:cs typeface="Arial" pitchFamily="2"/>
              </a:defRPr>
            </a:lvl2pPr>
            <a:lvl3pPr marL="1295999" lvl="2" indent="-288000" algn="l" rtl="0" hangingPunct="1">
              <a:spcBef>
                <a:spcPts val="0"/>
              </a:spcBef>
              <a:spcAft>
                <a:spcPts val="850"/>
              </a:spcAft>
              <a:buSzPct val="45000"/>
              <a:buFont typeface="StarSymbol"/>
              <a:buChar char="●"/>
              <a:defRPr lang="en-US" sz="1600" b="0" i="0" u="none" strike="noStrike" kern="1200" spc="0">
                <a:ln>
                  <a:noFill/>
                </a:ln>
                <a:solidFill>
                  <a:srgbClr val="000000"/>
                </a:solidFill>
                <a:latin typeface="Corbel"/>
                <a:ea typeface="Microsoft YaHei" pitchFamily="2"/>
                <a:cs typeface="Arial" pitchFamily="2"/>
              </a:defRPr>
            </a:lvl3pPr>
            <a:lvl4pPr marL="1728000" lvl="3" indent="-216000" algn="l" rtl="0" hangingPunct="1">
              <a:spcBef>
                <a:spcPts val="0"/>
              </a:spcBef>
              <a:spcAft>
                <a:spcPts val="567"/>
              </a:spcAft>
              <a:buSzPct val="75000"/>
              <a:buFont typeface="StarSymbol"/>
              <a:buChar char="–"/>
              <a:defRPr lang="en-US" sz="1400" b="0" i="0" u="none" strike="noStrike" kern="1200" spc="0">
                <a:ln>
                  <a:noFill/>
                </a:ln>
                <a:solidFill>
                  <a:srgbClr val="000000"/>
                </a:solidFill>
                <a:latin typeface="Corbel"/>
                <a:ea typeface="Microsoft YaHei" pitchFamily="2"/>
                <a:cs typeface="Ari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9pPr>
          </a:lstStyle>
          <a:p>
            <a:pPr lvl="0"/>
            <a:r>
              <a:rPr lang="pl-PL"/>
              <a:t>Kliknij, aby edytować format tekstu konspektu</a:t>
            </a:r>
          </a:p>
          <a:p>
            <a:pPr lvl="1"/>
            <a:r>
              <a:rPr lang="pl-PL"/>
              <a:t>Drugi poziom konspektu</a:t>
            </a:r>
          </a:p>
          <a:p>
            <a:pPr lvl="2"/>
            <a:r>
              <a:rPr lang="pl-PL"/>
              <a:t>Trzeci poziom konspektu</a:t>
            </a:r>
          </a:p>
          <a:p>
            <a:pPr lvl="3"/>
            <a:r>
              <a:rPr lang="pl-PL"/>
              <a:t>Czwarty poziom konspektu</a:t>
            </a:r>
          </a:p>
          <a:p>
            <a:pPr lvl="4"/>
            <a:r>
              <a:rPr lang="pl-PL"/>
              <a:t>Piąty poziom konspektu</a:t>
            </a:r>
          </a:p>
          <a:p>
            <a:pPr lvl="5"/>
            <a:r>
              <a:rPr lang="pl-PL"/>
              <a:t>Szósty poziom konspektu</a:t>
            </a:r>
          </a:p>
          <a:p>
            <a:pPr lvl="6"/>
            <a:r>
              <a:rPr lang="pl-PL"/>
              <a:t>Siódmy poziom konspektu</a:t>
            </a:r>
          </a:p>
          <a:p>
            <a:pPr lvl="7"/>
            <a:r>
              <a:rPr lang="pl-PL"/>
              <a:t>Ósmy poziom konspektu</a:t>
            </a:r>
          </a:p>
          <a:p>
            <a:pPr lvl="0"/>
            <a:r>
              <a:rPr lang="pl-PL"/>
              <a:t>Dziewiąty poziom konspektuEdit Master text styles</a:t>
            </a:r>
          </a:p>
          <a:p>
            <a:pPr lvl="1"/>
            <a:r>
              <a:rPr lang="pl-PL"/>
              <a:t>Second level</a:t>
            </a:r>
          </a:p>
          <a:p>
            <a:pPr lvl="2"/>
            <a:r>
              <a:rPr lang="pl-PL"/>
              <a:t>Third level</a:t>
            </a:r>
          </a:p>
          <a:p>
            <a:pPr lvl="3"/>
            <a:r>
              <a:rPr lang="pl-PL"/>
              <a:t>Fourth level</a:t>
            </a:r>
          </a:p>
          <a:p>
            <a:pPr lvl="4"/>
            <a:r>
              <a:rPr lang="pl-PL"/>
              <a:t>Fifth level</a:t>
            </a:r>
          </a:p>
        </p:txBody>
      </p:sp>
      <p:sp>
        <p:nvSpPr>
          <p:cNvPr id="11" name="Date Placeholder 3"/>
          <p:cNvSpPr txBox="1">
            <a:spLocks noGrp="1"/>
          </p:cNvSpPr>
          <p:nvPr>
            <p:ph type="dt" sz="half" idx="2"/>
          </p:nvPr>
        </p:nvSpPr>
        <p:spPr>
          <a:xfrm>
            <a:off x="9732600" y="5883120"/>
            <a:ext cx="11426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pl-PL" sz="1800" b="0" i="0" u="none" strike="noStrike" kern="1200" spc="0">
                <a:solidFill>
                  <a:srgbClr val="000000"/>
                </a:solidFill>
                <a:latin typeface="Corbel" pitchFamily="18"/>
                <a:ea typeface="Lucida Sans Unicode" pitchFamily="2"/>
                <a:cs typeface="Tahoma" pitchFamily="2"/>
              </a:defRPr>
            </a:lvl1pPr>
          </a:lstStyle>
          <a:p>
            <a:pPr lvl="0"/>
            <a:fld id="{188E6971-0977-46BB-820D-3B96FB2E580A}" type="datetime1">
              <a:rPr lang="pl-PL"/>
              <a:pPr lvl="0"/>
              <a:t>2016-04-21</a:t>
            </a:fld>
            <a:endParaRPr lang="pl-PL"/>
          </a:p>
        </p:txBody>
      </p:sp>
      <p:sp>
        <p:nvSpPr>
          <p:cNvPr id="12" name="Footer Placeholder 4"/>
          <p:cNvSpPr txBox="1">
            <a:spLocks noGrp="1"/>
          </p:cNvSpPr>
          <p:nvPr>
            <p:ph type="ftr" sz="quarter" idx="3"/>
          </p:nvPr>
        </p:nvSpPr>
        <p:spPr>
          <a:xfrm>
            <a:off x="2572200" y="5883120"/>
            <a:ext cx="7083720" cy="364679"/>
          </a:xfrm>
          <a:prstGeom prst="rect">
            <a:avLst/>
          </a:prstGeom>
          <a:noFill/>
          <a:ln>
            <a:noFill/>
          </a:ln>
        </p:spPr>
        <p:txBody>
          <a:bodyPr wrap="square" lIns="90000" tIns="45000" rIns="90000" bIns="45000" anchor="t" anchorCtr="0"/>
          <a:lstStyle>
            <a:lvl1pPr lvl="0" rtl="0" hangingPunct="0">
              <a:buNone/>
              <a:tabLst/>
              <a:defRPr lang="pl-PL" sz="2400" kern="1200">
                <a:latin typeface="Times New Roman" pitchFamily="18"/>
                <a:ea typeface="Lucida Sans Unicode" pitchFamily="2"/>
                <a:cs typeface="Tahoma" pitchFamily="2"/>
              </a:defRPr>
            </a:lvl1pPr>
          </a:lstStyle>
          <a:p>
            <a:pPr lvl="0"/>
            <a:endParaRPr lang="pl-PL"/>
          </a:p>
        </p:txBody>
      </p:sp>
      <p:sp>
        <p:nvSpPr>
          <p:cNvPr id="13" name="Slide Number Placeholder 5"/>
          <p:cNvSpPr txBox="1">
            <a:spLocks noGrp="1"/>
          </p:cNvSpPr>
          <p:nvPr>
            <p:ph type="sldNum" sz="quarter" idx="4"/>
          </p:nvPr>
        </p:nvSpPr>
        <p:spPr>
          <a:xfrm>
            <a:off x="10951919" y="5867279"/>
            <a:ext cx="55080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pl-PL" sz="1800" b="0" i="0" u="none" strike="noStrike" kern="1200" spc="0">
                <a:solidFill>
                  <a:srgbClr val="000000"/>
                </a:solidFill>
                <a:latin typeface="Corbel" pitchFamily="18"/>
                <a:ea typeface="Lucida Sans Unicode" pitchFamily="2"/>
                <a:cs typeface="Tahoma" pitchFamily="2"/>
              </a:defRPr>
            </a:lvl1pPr>
          </a:lstStyle>
          <a:p>
            <a:pPr lvl="0"/>
            <a:fld id="{A1A15D53-5B6E-40E9-A553-DA713A2ED5D5}" type="slidenum">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ctr" rtl="0" hangingPunct="1">
        <a:spcBef>
          <a:spcPts val="0"/>
        </a:spcBef>
        <a:spcAft>
          <a:spcPts val="0"/>
        </a:spcAft>
        <a:buNone/>
        <a:tabLst/>
        <a:defRPr lang="en-US" sz="4000" b="0" i="0" u="none" strike="noStrike" kern="1200" spc="0">
          <a:ln>
            <a:noFill/>
          </a:ln>
          <a:solidFill>
            <a:srgbClr val="000000"/>
          </a:solidFill>
          <a:latin typeface="Corbel" pitchFamily="18"/>
          <a:ea typeface="Microsoft YaHei" pitchFamily="2"/>
          <a:cs typeface="Arial" pitchFamily="2"/>
        </a:defRPr>
      </a:lvl1pPr>
    </p:titleStyle>
    <p:bodyStyle>
      <a:lvl1pPr lvl="0">
        <a:buSzPct val="45000"/>
        <a:buFont typeface="StarSymbol"/>
        <a:buChar char="●"/>
        <a:tabLst/>
        <a:defRPr lang="pl-PL" sz="2400" b="0" i="0" u="none" strike="noStrike" spc="0">
          <a:solidFill>
            <a:srgbClr val="000000"/>
          </a:solidFill>
          <a:latin typeface="Corbel" pitchFamily="18"/>
        </a:defRPr>
      </a:lvl1pPr>
      <a:lvl2pPr lvl="1">
        <a:buSzPct val="75000"/>
        <a:buFont typeface="StarSymbol"/>
        <a:buChar char="–"/>
        <a:tabLst/>
        <a:defRPr lang="pl-PL" sz="2400" b="0" i="0" u="none" strike="noStrike" spc="0">
          <a:solidFill>
            <a:srgbClr val="000000"/>
          </a:solidFill>
          <a:latin typeface="Corbel" pitchFamily="18"/>
        </a:defRPr>
      </a:lvl2pPr>
      <a:lvl3pPr lvl="2">
        <a:buSzPct val="45000"/>
        <a:buFont typeface="StarSymbol"/>
        <a:buChar char="●"/>
        <a:tabLst/>
        <a:defRPr lang="pl-PL" sz="2400" b="0" i="0" u="none" strike="noStrike" spc="0">
          <a:solidFill>
            <a:srgbClr val="000000"/>
          </a:solidFill>
          <a:latin typeface="Corbel" pitchFamily="18"/>
        </a:defRPr>
      </a:lvl3pPr>
      <a:lvl4pPr lvl="3">
        <a:buSzPct val="75000"/>
        <a:buFont typeface="StarSymbol"/>
        <a:buChar char="–"/>
        <a:tabLst/>
        <a:defRPr lang="pl-PL" sz="2400" b="0" i="0" u="none" strike="noStrike" spc="0">
          <a:solidFill>
            <a:srgbClr val="000000"/>
          </a:solidFill>
          <a:latin typeface="Corbel" pitchFamily="18"/>
        </a:defRPr>
      </a:lvl4pPr>
      <a:lvl5pPr lvl="4">
        <a:buSzPct val="45000"/>
        <a:buFont typeface="StarSymbol"/>
        <a:buChar char="●"/>
        <a:tabLst/>
        <a:defRPr lang="pl-PL" sz="2400" b="0" i="0" u="none" strike="noStrike" spc="0">
          <a:solidFill>
            <a:srgbClr val="000000"/>
          </a:solidFill>
          <a:latin typeface="Corbel" pitchFamily="18"/>
        </a:defRPr>
      </a:lvl5pPr>
      <a:lvl6pPr lvl="5">
        <a:buSzPct val="45000"/>
        <a:buFont typeface="StarSymbol"/>
        <a:buChar char="●"/>
        <a:tabLst/>
        <a:defRPr lang="pl-PL" sz="2400" b="0" i="0" u="none" strike="noStrike" spc="0">
          <a:solidFill>
            <a:srgbClr val="000000"/>
          </a:solidFill>
          <a:latin typeface="Corbel" pitchFamily="18"/>
        </a:defRPr>
      </a:lvl6pPr>
      <a:lvl7pPr lvl="6">
        <a:buSzPct val="45000"/>
        <a:buFont typeface="StarSymbol"/>
        <a:buChar char="●"/>
        <a:tabLst/>
        <a:defRPr lang="pl-PL" sz="2400" b="0" i="0" u="none" strike="noStrike" spc="0">
          <a:solidFill>
            <a:srgbClr val="000000"/>
          </a:solidFill>
          <a:latin typeface="Corbel" pitchFamily="18"/>
        </a:defRPr>
      </a:lvl7pPr>
      <a:lvl8pPr lvl="7">
        <a:buSzPct val="45000"/>
        <a:buFont typeface="StarSymbol"/>
        <a:buChar char="●"/>
        <a:tabLst/>
        <a:defRPr lang="pl-PL" sz="2400" b="0" i="0" u="none" strike="noStrike" spc="0">
          <a:solidFill>
            <a:srgbClr val="000000"/>
          </a:solidFill>
          <a:latin typeface="Corbel" pitchFamily="18"/>
        </a:defRPr>
      </a:lvl8pPr>
      <a:lvl9pPr marL="0" marR="0" lvl="0" indent="0" algn="l" rtl="0" hangingPunct="1">
        <a:spcBef>
          <a:spcPts val="479"/>
        </a:spcBef>
        <a:spcAft>
          <a:spcPts val="601"/>
        </a:spcAft>
        <a:buClr>
          <a:srgbClr val="688727"/>
        </a:buClr>
        <a:buSzPct val="145000"/>
        <a:buFont typeface="Arial" pitchFamily="32"/>
        <a:buChar char="•"/>
        <a:tabLst/>
        <a:defRPr lang="pl-PL" sz="2400" b="0" i="0" u="none" strike="noStrike" spc="0">
          <a:solidFill>
            <a:srgbClr val="000000"/>
          </a:solidFill>
          <a:latin typeface="Corbel" pitchFamily="18"/>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2" name="Group 6"/>
          <p:cNvGrpSpPr/>
          <p:nvPr/>
        </p:nvGrpSpPr>
        <p:grpSpPr>
          <a:xfrm>
            <a:off x="150840" y="0"/>
            <a:ext cx="2436480" cy="6857640"/>
            <a:chOff x="150840" y="0"/>
            <a:chExt cx="2436480" cy="6857640"/>
          </a:xfrm>
        </p:grpSpPr>
        <p:sp>
          <p:nvSpPr>
            <p:cNvPr id="3" name="Freeform 6"/>
            <p:cNvSpPr/>
            <p:nvPr/>
          </p:nvSpPr>
          <p:spPr>
            <a:xfrm>
              <a:off x="457200" y="0"/>
              <a:ext cx="1122120" cy="5328720"/>
            </a:xfrm>
            <a:custGeom>
              <a:avLst/>
              <a:gdLst>
                <a:gd name="f0" fmla="val 0"/>
                <a:gd name="f1" fmla="val 707"/>
                <a:gd name="f2" fmla="val 3357"/>
                <a:gd name="f3" fmla="val 3330"/>
                <a:gd name="f4" fmla="val 156"/>
                <a:gd name="f5" fmla="val 547"/>
              </a:gdLst>
              <a:ahLst/>
              <a:cxnLst>
                <a:cxn ang="3cd4">
                  <a:pos x="hc" y="t"/>
                </a:cxn>
                <a:cxn ang="0">
                  <a:pos x="r" y="vc"/>
                </a:cxn>
                <a:cxn ang="cd4">
                  <a:pos x="hc" y="b"/>
                </a:cxn>
                <a:cxn ang="cd2">
                  <a:pos x="l" y="vc"/>
                </a:cxn>
              </a:cxnLst>
              <a:rect l="l" t="t" r="r" b="b"/>
              <a:pathLst>
                <a:path w="707" h="3357">
                  <a:moveTo>
                    <a:pt x="f0" y="f3"/>
                  </a:moveTo>
                  <a:lnTo>
                    <a:pt x="f4" y="f2"/>
                  </a:lnTo>
                  <a:lnTo>
                    <a:pt x="f1" y="f0"/>
                  </a:lnTo>
                  <a:lnTo>
                    <a:pt x="f5" y="f0"/>
                  </a:lnTo>
                  <a:lnTo>
                    <a:pt x="f0" y="f3"/>
                  </a:lnTo>
                  <a:close/>
                </a:path>
              </a:pathLst>
            </a:custGeom>
            <a:solidFill>
              <a:srgbClr val="8BB434"/>
            </a:soli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Arial" pitchFamily="2"/>
              </a:endParaRPr>
            </a:p>
          </p:txBody>
        </p:sp>
        <p:sp>
          <p:nvSpPr>
            <p:cNvPr id="4" name="Freeform 7"/>
            <p:cNvSpPr/>
            <p:nvPr/>
          </p:nvSpPr>
          <p:spPr>
            <a:xfrm>
              <a:off x="150840" y="0"/>
              <a:ext cx="1117080" cy="5276520"/>
            </a:xfrm>
            <a:custGeom>
              <a:avLst/>
              <a:gdLst>
                <a:gd name="f0" fmla="val 0"/>
                <a:gd name="f1" fmla="val 704"/>
                <a:gd name="f2" fmla="val 3324"/>
                <a:gd name="f3" fmla="val 545"/>
                <a:gd name="f4" fmla="val 3300"/>
                <a:gd name="f5" fmla="val 157"/>
              </a:gdLst>
              <a:ahLst/>
              <a:cxnLst>
                <a:cxn ang="3cd4">
                  <a:pos x="hc" y="t"/>
                </a:cxn>
                <a:cxn ang="0">
                  <a:pos x="r" y="vc"/>
                </a:cxn>
                <a:cxn ang="cd4">
                  <a:pos x="hc" y="b"/>
                </a:cxn>
                <a:cxn ang="cd2">
                  <a:pos x="l" y="vc"/>
                </a:cxn>
              </a:cxnLst>
              <a:rect l="l" t="t" r="r" b="b"/>
              <a:pathLst>
                <a:path w="704" h="3324">
                  <a:moveTo>
                    <a:pt x="f1" y="f0"/>
                  </a:moveTo>
                  <a:lnTo>
                    <a:pt x="f3" y="f0"/>
                  </a:lnTo>
                  <a:lnTo>
                    <a:pt x="f0" y="f4"/>
                  </a:lnTo>
                  <a:lnTo>
                    <a:pt x="f5" y="f2"/>
                  </a:lnTo>
                  <a:lnTo>
                    <a:pt x="f1" y="f0"/>
                  </a:lnTo>
                  <a:close/>
                </a:path>
              </a:pathLst>
            </a:custGeom>
            <a:solidFill>
              <a:srgbClr val="595959"/>
            </a:soli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Arial" pitchFamily="2"/>
              </a:endParaRPr>
            </a:p>
          </p:txBody>
        </p:sp>
        <p:sp>
          <p:nvSpPr>
            <p:cNvPr id="5" name="Freeform 8"/>
            <p:cNvSpPr/>
            <p:nvPr/>
          </p:nvSpPr>
          <p:spPr>
            <a:xfrm>
              <a:off x="150840" y="5238720"/>
              <a:ext cx="1228319" cy="1618920"/>
            </a:xfrm>
            <a:custGeom>
              <a:avLst/>
              <a:gdLst>
                <a:gd name="f0" fmla="val 0"/>
                <a:gd name="f1" fmla="val 774"/>
                <a:gd name="f2" fmla="val 1020"/>
                <a:gd name="f3" fmla="val 740"/>
              </a:gdLst>
              <a:ahLst/>
              <a:cxnLst>
                <a:cxn ang="3cd4">
                  <a:pos x="hc" y="t"/>
                </a:cxn>
                <a:cxn ang="0">
                  <a:pos x="r" y="vc"/>
                </a:cxn>
                <a:cxn ang="cd4">
                  <a:pos x="hc" y="b"/>
                </a:cxn>
                <a:cxn ang="cd2">
                  <a:pos x="l" y="vc"/>
                </a:cxn>
              </a:cxnLst>
              <a:rect l="l" t="t" r="r" b="b"/>
              <a:pathLst>
                <a:path w="774" h="1020">
                  <a:moveTo>
                    <a:pt x="f0" y="f0"/>
                  </a:moveTo>
                  <a:lnTo>
                    <a:pt x="f3" y="f2"/>
                  </a:lnTo>
                  <a:lnTo>
                    <a:pt x="f1" y="f2"/>
                  </a:lnTo>
                  <a:lnTo>
                    <a:pt x="f0" y="f0"/>
                  </a:lnTo>
                  <a:close/>
                </a:path>
              </a:pathLst>
            </a:custGeom>
            <a:solidFill>
              <a:srgbClr val="262626"/>
            </a:soli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Arial" pitchFamily="2"/>
              </a:endParaRPr>
            </a:p>
          </p:txBody>
        </p:sp>
        <p:sp>
          <p:nvSpPr>
            <p:cNvPr id="6" name="Freeform 9"/>
            <p:cNvSpPr/>
            <p:nvPr/>
          </p:nvSpPr>
          <p:spPr>
            <a:xfrm>
              <a:off x="457200" y="5291279"/>
              <a:ext cx="1495079" cy="1566360"/>
            </a:xfrm>
            <a:custGeom>
              <a:avLst/>
              <a:gdLst>
                <a:gd name="f0" fmla="val 0"/>
                <a:gd name="f1" fmla="val 942"/>
                <a:gd name="f2" fmla="val 987"/>
                <a:gd name="f3" fmla="val 909"/>
              </a:gdLst>
              <a:ahLst/>
              <a:cxnLst>
                <a:cxn ang="3cd4">
                  <a:pos x="hc" y="t"/>
                </a:cxn>
                <a:cxn ang="0">
                  <a:pos x="r" y="vc"/>
                </a:cxn>
                <a:cxn ang="cd4">
                  <a:pos x="hc" y="b"/>
                </a:cxn>
                <a:cxn ang="cd2">
                  <a:pos x="l" y="vc"/>
                </a:cxn>
              </a:cxnLst>
              <a:rect l="l" t="t" r="r" b="b"/>
              <a:pathLst>
                <a:path w="942" h="987">
                  <a:moveTo>
                    <a:pt x="f0" y="f0"/>
                  </a:moveTo>
                  <a:lnTo>
                    <a:pt x="f3" y="f2"/>
                  </a:lnTo>
                  <a:lnTo>
                    <a:pt x="f1" y="f2"/>
                  </a:lnTo>
                  <a:lnTo>
                    <a:pt x="f0" y="f0"/>
                  </a:lnTo>
                  <a:close/>
                </a:path>
              </a:pathLst>
            </a:custGeom>
            <a:solidFill>
              <a:srgbClr val="455A1A"/>
            </a:soli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Arial" pitchFamily="2"/>
              </a:endParaRPr>
            </a:p>
          </p:txBody>
        </p:sp>
        <p:sp>
          <p:nvSpPr>
            <p:cNvPr id="7" name="Freeform 10"/>
            <p:cNvSpPr/>
            <p:nvPr/>
          </p:nvSpPr>
          <p:spPr>
            <a:xfrm>
              <a:off x="457200" y="5286240"/>
              <a:ext cx="2130120" cy="1571399"/>
            </a:xfrm>
            <a:custGeom>
              <a:avLst/>
              <a:gdLst>
                <a:gd name="f0" fmla="val 0"/>
                <a:gd name="f1" fmla="val 1342"/>
                <a:gd name="f2" fmla="val 990"/>
                <a:gd name="f3" fmla="val 3"/>
                <a:gd name="f4" fmla="val 942"/>
                <a:gd name="f5" fmla="val 156"/>
                <a:gd name="f6" fmla="val 27"/>
              </a:gdLst>
              <a:ahLst/>
              <a:cxnLst>
                <a:cxn ang="3cd4">
                  <a:pos x="hc" y="t"/>
                </a:cxn>
                <a:cxn ang="0">
                  <a:pos x="r" y="vc"/>
                </a:cxn>
                <a:cxn ang="cd4">
                  <a:pos x="hc" y="b"/>
                </a:cxn>
                <a:cxn ang="cd2">
                  <a:pos x="l" y="vc"/>
                </a:cxn>
              </a:cxnLst>
              <a:rect l="l" t="t" r="r" b="b"/>
              <a:pathLst>
                <a:path w="1342" h="990">
                  <a:moveTo>
                    <a:pt x="f0" y="f3"/>
                  </a:moveTo>
                  <a:lnTo>
                    <a:pt x="f4" y="f2"/>
                  </a:lnTo>
                  <a:lnTo>
                    <a:pt x="f1" y="f2"/>
                  </a:lnTo>
                  <a:lnTo>
                    <a:pt x="f5" y="f6"/>
                  </a:lnTo>
                  <a:lnTo>
                    <a:pt x="f0" y="f0"/>
                  </a:lnTo>
                  <a:lnTo>
                    <a:pt x="f0" y="f3"/>
                  </a:lnTo>
                  <a:close/>
                </a:path>
              </a:pathLst>
            </a:custGeom>
            <a:solidFill>
              <a:srgbClr val="688727"/>
            </a:soli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Arial" pitchFamily="2"/>
              </a:endParaRPr>
            </a:p>
          </p:txBody>
        </p:sp>
        <p:sp>
          <p:nvSpPr>
            <p:cNvPr id="8" name="Freeform 11"/>
            <p:cNvSpPr/>
            <p:nvPr/>
          </p:nvSpPr>
          <p:spPr>
            <a:xfrm>
              <a:off x="150840" y="5238720"/>
              <a:ext cx="1695240" cy="1618920"/>
            </a:xfrm>
            <a:custGeom>
              <a:avLst/>
              <a:gdLst>
                <a:gd name="f0" fmla="val 0"/>
                <a:gd name="f1" fmla="val 1068"/>
                <a:gd name="f2" fmla="val 1020"/>
                <a:gd name="f3" fmla="val 184"/>
                <a:gd name="f4" fmla="val 60"/>
                <a:gd name="f5" fmla="val 154"/>
                <a:gd name="f6" fmla="val 27"/>
                <a:gd name="f7" fmla="val 157"/>
                <a:gd name="f8" fmla="val 24"/>
                <a:gd name="f9" fmla="val 774"/>
              </a:gdLst>
              <a:ahLst/>
              <a:cxnLst>
                <a:cxn ang="3cd4">
                  <a:pos x="hc" y="t"/>
                </a:cxn>
                <a:cxn ang="0">
                  <a:pos x="r" y="vc"/>
                </a:cxn>
                <a:cxn ang="cd4">
                  <a:pos x="hc" y="b"/>
                </a:cxn>
                <a:cxn ang="cd2">
                  <a:pos x="l" y="vc"/>
                </a:cxn>
              </a:cxnLst>
              <a:rect l="l" t="t" r="r" b="b"/>
              <a:pathLst>
                <a:path w="1068" h="1020">
                  <a:moveTo>
                    <a:pt x="f1" y="f2"/>
                  </a:moveTo>
                  <a:lnTo>
                    <a:pt x="f3" y="f4"/>
                  </a:lnTo>
                  <a:lnTo>
                    <a:pt x="f5" y="f6"/>
                  </a:lnTo>
                  <a:lnTo>
                    <a:pt x="f7" y="f6"/>
                  </a:lnTo>
                  <a:lnTo>
                    <a:pt x="f7" y="f8"/>
                  </a:lnTo>
                  <a:lnTo>
                    <a:pt x="f5" y="f8"/>
                  </a:lnTo>
                  <a:lnTo>
                    <a:pt x="f0" y="f0"/>
                  </a:lnTo>
                  <a:lnTo>
                    <a:pt x="f0" y="f0"/>
                  </a:lnTo>
                  <a:lnTo>
                    <a:pt x="f9" y="f2"/>
                  </a:lnTo>
                  <a:lnTo>
                    <a:pt x="f1" y="f2"/>
                  </a:lnTo>
                  <a:close/>
                </a:path>
              </a:pathLst>
            </a:custGeom>
            <a:solidFill>
              <a:srgbClr val="404040"/>
            </a:soli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Arial" pitchFamily="2"/>
              </a:endParaRPr>
            </a:p>
          </p:txBody>
        </p:sp>
      </p:grpSp>
      <p:sp>
        <p:nvSpPr>
          <p:cNvPr id="9" name="Date Placeholder 1"/>
          <p:cNvSpPr txBox="1">
            <a:spLocks noGrp="1"/>
          </p:cNvSpPr>
          <p:nvPr>
            <p:ph type="dt" sz="half" idx="2"/>
          </p:nvPr>
        </p:nvSpPr>
        <p:spPr>
          <a:xfrm>
            <a:off x="9732600" y="5883120"/>
            <a:ext cx="11426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pl-PL" sz="1800" b="0" i="0" u="none" strike="noStrike" kern="1200" spc="0">
                <a:solidFill>
                  <a:srgbClr val="000000"/>
                </a:solidFill>
                <a:latin typeface="Corbel" pitchFamily="18"/>
                <a:ea typeface="Lucida Sans Unicode" pitchFamily="2"/>
                <a:cs typeface="Tahoma" pitchFamily="2"/>
              </a:defRPr>
            </a:lvl1pPr>
          </a:lstStyle>
          <a:p>
            <a:pPr lvl="0"/>
            <a:fld id="{460741EE-1D1D-4FFA-8FB0-A577736DF44B}" type="datetime1">
              <a:rPr lang="pl-PL"/>
              <a:pPr lvl="0"/>
              <a:t>2016-04-21</a:t>
            </a:fld>
            <a:endParaRPr lang="pl-PL"/>
          </a:p>
        </p:txBody>
      </p:sp>
      <p:sp>
        <p:nvSpPr>
          <p:cNvPr id="10" name="Footer Placeholder 2"/>
          <p:cNvSpPr txBox="1">
            <a:spLocks noGrp="1"/>
          </p:cNvSpPr>
          <p:nvPr>
            <p:ph type="ftr" sz="quarter" idx="3"/>
          </p:nvPr>
        </p:nvSpPr>
        <p:spPr>
          <a:xfrm>
            <a:off x="2572200" y="5883120"/>
            <a:ext cx="7083720" cy="364679"/>
          </a:xfrm>
          <a:prstGeom prst="rect">
            <a:avLst/>
          </a:prstGeom>
          <a:noFill/>
          <a:ln>
            <a:noFill/>
          </a:ln>
        </p:spPr>
        <p:txBody>
          <a:bodyPr wrap="square" lIns="90000" tIns="45000" rIns="90000" bIns="45000" anchor="t" anchorCtr="0"/>
          <a:lstStyle>
            <a:lvl1pPr lvl="0" rtl="0" hangingPunct="0">
              <a:buNone/>
              <a:tabLst/>
              <a:defRPr lang="pl-PL" sz="2400" kern="1200">
                <a:latin typeface="Times New Roman" pitchFamily="18"/>
                <a:ea typeface="Lucida Sans Unicode" pitchFamily="2"/>
                <a:cs typeface="Tahoma" pitchFamily="2"/>
              </a:defRPr>
            </a:lvl1pPr>
          </a:lstStyle>
          <a:p>
            <a:pPr lvl="0"/>
            <a:endParaRPr lang="pl-PL"/>
          </a:p>
        </p:txBody>
      </p:sp>
      <p:sp>
        <p:nvSpPr>
          <p:cNvPr id="11" name="Slide Number Placeholder 3"/>
          <p:cNvSpPr txBox="1">
            <a:spLocks noGrp="1"/>
          </p:cNvSpPr>
          <p:nvPr>
            <p:ph type="sldNum" sz="quarter" idx="4"/>
          </p:nvPr>
        </p:nvSpPr>
        <p:spPr>
          <a:xfrm>
            <a:off x="10951919" y="5883120"/>
            <a:ext cx="55080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pl-PL" sz="1800" b="0" i="0" u="none" strike="noStrike" kern="1200" spc="0">
                <a:solidFill>
                  <a:srgbClr val="000000"/>
                </a:solidFill>
                <a:latin typeface="Corbel" pitchFamily="18"/>
                <a:ea typeface="Lucida Sans Unicode" pitchFamily="2"/>
                <a:cs typeface="Tahoma" pitchFamily="2"/>
              </a:defRPr>
            </a:lvl1pPr>
          </a:lstStyle>
          <a:p>
            <a:pPr lvl="0"/>
            <a:fld id="{78BB3F39-6209-4758-9D61-FDAF038A20A1}" type="slidenum">
              <a:t>‹#›</a:t>
            </a:fld>
            <a:endParaRPr lang="pl-PL"/>
          </a:p>
        </p:txBody>
      </p:sp>
      <p:sp>
        <p:nvSpPr>
          <p:cNvPr id="12" name="Symbol zastępczy tytułu 11"/>
          <p:cNvSpPr txBox="1">
            <a:spLocks noGrp="1"/>
          </p:cNvSpPr>
          <p:nvPr>
            <p:ph type="title"/>
          </p:nvPr>
        </p:nvSpPr>
        <p:spPr>
          <a:xfrm>
            <a:off x="609480" y="273600"/>
            <a:ext cx="10972440" cy="1144800"/>
          </a:xfrm>
          <a:prstGeom prst="rect">
            <a:avLst/>
          </a:prstGeom>
          <a:noFill/>
          <a:ln>
            <a:noFill/>
          </a:ln>
        </p:spPr>
        <p:txBody>
          <a:bodyPr vert="horz"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
        <p:nvSpPr>
          <p:cNvPr id="13" name="Symbol zastępczy tekstu 12"/>
          <p:cNvSpPr txBox="1">
            <a:spLocks noGrp="1"/>
          </p:cNvSpPr>
          <p:nvPr>
            <p:ph type="body" idx="1"/>
          </p:nvPr>
        </p:nvSpPr>
        <p:spPr>
          <a:xfrm>
            <a:off x="609480" y="1604520"/>
            <a:ext cx="10972440" cy="4525920"/>
          </a:xfrm>
          <a:prstGeom prst="rect">
            <a:avLst/>
          </a:prstGeom>
          <a:noFill/>
          <a:ln>
            <a:noFill/>
          </a:ln>
        </p:spPr>
        <p:txBody>
          <a:bodyPr vert="horz" lIns="0" tIns="0" rIns="0" bIns="0"/>
          <a:lstStyle>
            <a:defPPr marL="432000" lvl="0" indent="-324000" algn="l" rtl="0" hangingPunct="1">
              <a:spcBef>
                <a:spcPts val="0"/>
              </a:spcBef>
              <a:spcAft>
                <a:spcPts val="1417"/>
              </a:spcAft>
              <a:buSzPct val="45000"/>
              <a:buFont typeface="StarSymbol"/>
              <a:buNone/>
              <a:defRPr lang="en-US" sz="2400" b="0" i="0" u="none" strike="noStrike" kern="1200" spc="0">
                <a:ln>
                  <a:noFill/>
                </a:ln>
                <a:solidFill>
                  <a:srgbClr val="000000"/>
                </a:solidFill>
                <a:latin typeface="Corbel"/>
                <a:ea typeface="Microsoft YaHei" pitchFamily="2"/>
                <a:cs typeface="Arial" pitchFamily="2"/>
              </a:defRPr>
            </a:defPPr>
            <a:lvl1pPr marL="432000" lvl="0" indent="-324000" algn="l" rtl="0" hangingPunct="1">
              <a:spcBef>
                <a:spcPts val="0"/>
              </a:spcBef>
              <a:spcAft>
                <a:spcPts val="1417"/>
              </a:spcAft>
              <a:buSzPct val="45000"/>
              <a:buFont typeface="StarSymbol"/>
              <a:buChar char="●"/>
              <a:defRPr lang="en-US" sz="2400" b="0" i="0" u="none" strike="noStrike" kern="1200" spc="0">
                <a:ln>
                  <a:noFill/>
                </a:ln>
                <a:solidFill>
                  <a:srgbClr val="000000"/>
                </a:solidFill>
                <a:latin typeface="Corbel"/>
                <a:ea typeface="Microsoft YaHei" pitchFamily="2"/>
                <a:cs typeface="Arial" pitchFamily="2"/>
              </a:defRPr>
            </a:lvl1pPr>
            <a:lvl2pPr marL="864000" lvl="1" indent="-324000" algn="l" rtl="0" hangingPunct="1">
              <a:spcBef>
                <a:spcPts val="0"/>
              </a:spcBef>
              <a:spcAft>
                <a:spcPts val="1134"/>
              </a:spcAft>
              <a:buSzPct val="75000"/>
              <a:buFont typeface="StarSymbol"/>
              <a:buChar char="–"/>
              <a:defRPr lang="en-US" sz="1800" b="0" i="0" u="none" strike="noStrike" kern="1200" spc="0">
                <a:ln>
                  <a:noFill/>
                </a:ln>
                <a:solidFill>
                  <a:srgbClr val="000000"/>
                </a:solidFill>
                <a:latin typeface="Corbel"/>
                <a:ea typeface="Microsoft YaHei" pitchFamily="2"/>
                <a:cs typeface="Arial" pitchFamily="2"/>
              </a:defRPr>
            </a:lvl2pPr>
            <a:lvl3pPr marL="1295999" lvl="2" indent="-288000" algn="l" rtl="0" hangingPunct="1">
              <a:spcBef>
                <a:spcPts val="0"/>
              </a:spcBef>
              <a:spcAft>
                <a:spcPts val="850"/>
              </a:spcAft>
              <a:buSzPct val="45000"/>
              <a:buFont typeface="StarSymbol"/>
              <a:buChar char="●"/>
              <a:defRPr lang="en-US" sz="1600" b="0" i="0" u="none" strike="noStrike" kern="1200" spc="0">
                <a:ln>
                  <a:noFill/>
                </a:ln>
                <a:solidFill>
                  <a:srgbClr val="000000"/>
                </a:solidFill>
                <a:latin typeface="Corbel"/>
                <a:ea typeface="Microsoft YaHei" pitchFamily="2"/>
                <a:cs typeface="Arial" pitchFamily="2"/>
              </a:defRPr>
            </a:lvl3pPr>
            <a:lvl4pPr marL="1728000" lvl="3" indent="-216000" algn="l" rtl="0" hangingPunct="1">
              <a:spcBef>
                <a:spcPts val="0"/>
              </a:spcBef>
              <a:spcAft>
                <a:spcPts val="567"/>
              </a:spcAft>
              <a:buSzPct val="75000"/>
              <a:buFont typeface="StarSymbol"/>
              <a:buChar char="–"/>
              <a:defRPr lang="en-US" sz="1400" b="0" i="0" u="none" strike="noStrike" kern="1200" spc="0">
                <a:ln>
                  <a:noFill/>
                </a:ln>
                <a:solidFill>
                  <a:srgbClr val="000000"/>
                </a:solidFill>
                <a:latin typeface="Corbel"/>
                <a:ea typeface="Microsoft YaHei" pitchFamily="2"/>
                <a:cs typeface="Ari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hangingPunct="1">
        <a:tabLst/>
        <a:defRPr lang="en-US" sz="1800" b="0" i="0" u="none" strike="noStrike" kern="1200" spc="0">
          <a:ln>
            <a:noFill/>
          </a:ln>
          <a:solidFill>
            <a:srgbClr val="000000"/>
          </a:solidFill>
          <a:latin typeface="Corbel" pitchFamily="18"/>
          <a:ea typeface="Microsoft YaHei" pitchFamily="2"/>
          <a:cs typeface="Arial" pitchFamily="2"/>
        </a:defRPr>
      </a:lvl1pPr>
    </p:titleStyle>
    <p:bodyStyle>
      <a:lvl1pPr algn="l" rtl="0" hangingPunct="1">
        <a:spcBef>
          <a:spcPts val="0"/>
        </a:spcBef>
        <a:spcAft>
          <a:spcPts val="1417"/>
        </a:spcAft>
        <a:tabLst/>
        <a:defRPr lang="en-US" sz="2400" b="0" i="0" u="none" strike="noStrike" kern="1200" spc="0">
          <a:ln>
            <a:noFill/>
          </a:ln>
          <a:solidFill>
            <a:srgbClr val="000000"/>
          </a:solidFill>
          <a:latin typeface="Corbel" pitchFamily="18"/>
          <a:ea typeface="Microsoft YaHei" pitchFamily="2"/>
          <a:cs typeface="Arial"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gif"/></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hyperlink" Target="http://bip.lasy.gov.pl/pl/bip/dg/rdlp_szczecin/nadl_skwierzyna" TargetMode="Externa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2.gi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alphaModFix/>
          </a:blip>
          <a:srcRect/>
          <a:stretch>
            <a:fillRect/>
          </a:stretch>
        </p:blipFill>
        <p:spPr>
          <a:xfrm>
            <a:off x="-360" y="0"/>
            <a:ext cx="12174480" cy="6858000"/>
          </a:xfrm>
          <a:prstGeom prst="rect">
            <a:avLst/>
          </a:prstGeom>
          <a:noFill/>
          <a:ln>
            <a:noFill/>
          </a:ln>
        </p:spPr>
      </p:pic>
      <p:sp>
        <p:nvSpPr>
          <p:cNvPr id="3" name="Title 1"/>
          <p:cNvSpPr txBox="1">
            <a:spLocks noGrp="1"/>
          </p:cNvSpPr>
          <p:nvPr>
            <p:ph type="title" idx="4294967295"/>
          </p:nvPr>
        </p:nvSpPr>
        <p:spPr>
          <a:xfrm>
            <a:off x="1343472" y="4725144"/>
            <a:ext cx="8446680" cy="1137240"/>
          </a:xfrm>
        </p:spPr>
        <p:txBody>
          <a:bodyPr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4000" b="1" dirty="0">
                <a:solidFill>
                  <a:schemeClr val="bg1"/>
                </a:solidFill>
              </a:rPr>
              <a:t>„Forests in Poland and Europe. Characteristics and management</a:t>
            </a:r>
            <a:r>
              <a:rPr lang="en-US" sz="4000" b="1" dirty="0" smtClean="0">
                <a:solidFill>
                  <a:schemeClr val="bg1"/>
                </a:solidFill>
              </a:rPr>
              <a:t>.”</a:t>
            </a:r>
            <a:r>
              <a:rPr lang="pl-PL" sz="4000" b="1" dirty="0" smtClean="0">
                <a:solidFill>
                  <a:schemeClr val="bg1"/>
                </a:solidFill>
              </a:rPr>
              <a:t> </a:t>
            </a:r>
            <a:r>
              <a:rPr lang="en-US" sz="4000" dirty="0" err="1" smtClean="0">
                <a:solidFill>
                  <a:srgbClr val="FFFFFF"/>
                </a:solidFill>
              </a:rPr>
              <a:t>Skwierzyna</a:t>
            </a:r>
            <a:r>
              <a:rPr lang="en-US" sz="4000" dirty="0" smtClean="0">
                <a:solidFill>
                  <a:srgbClr val="FFFFFF"/>
                </a:solidFill>
              </a:rPr>
              <a:t> </a:t>
            </a:r>
            <a:r>
              <a:rPr lang="en-US" sz="4000" dirty="0">
                <a:solidFill>
                  <a:srgbClr val="FFFFFF"/>
                </a:solidFill>
              </a:rPr>
              <a:t>forest district</a:t>
            </a:r>
          </a:p>
        </p:txBody>
      </p:sp>
      <p:sp>
        <p:nvSpPr>
          <p:cNvPr id="5" name="pole tekstowe 5"/>
          <p:cNvSpPr/>
          <p:nvPr/>
        </p:nvSpPr>
        <p:spPr>
          <a:xfrm>
            <a:off x="17280" y="995290"/>
            <a:ext cx="599940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pPr>
            <a:r>
              <a:rPr lang="pl-PL" sz="1800" b="0" i="0" u="none" strike="noStrike" kern="1200" spc="0" dirty="0">
                <a:ln>
                  <a:noFill/>
                </a:ln>
                <a:solidFill>
                  <a:srgbClr val="000000"/>
                </a:solidFill>
                <a:latin typeface="Corbel" pitchFamily="18"/>
                <a:ea typeface="Microsoft YaHei" pitchFamily="2"/>
                <a:cs typeface="Arial" pitchFamily="2"/>
              </a:rPr>
              <a:t>Liceum Ogólnokształcące im. Ireny </a:t>
            </a:r>
            <a:r>
              <a:rPr lang="pl-PL" sz="1800" b="0" i="0" u="none" strike="noStrike" kern="1200" spc="0" dirty="0" err="1">
                <a:ln>
                  <a:noFill/>
                </a:ln>
                <a:solidFill>
                  <a:srgbClr val="000000"/>
                </a:solidFill>
                <a:latin typeface="Corbel" pitchFamily="18"/>
                <a:ea typeface="Microsoft YaHei" pitchFamily="2"/>
                <a:cs typeface="Arial" pitchFamily="2"/>
              </a:rPr>
              <a:t>Sendler</a:t>
            </a:r>
            <a:r>
              <a:rPr lang="pl-PL" sz="1800" b="0" i="0" u="none" strike="noStrike" kern="1200" spc="0" dirty="0">
                <a:ln>
                  <a:noFill/>
                </a:ln>
                <a:solidFill>
                  <a:srgbClr val="000000"/>
                </a:solidFill>
                <a:latin typeface="Corbel" pitchFamily="18"/>
                <a:ea typeface="Microsoft YaHei" pitchFamily="2"/>
                <a:cs typeface="Arial" pitchFamily="2"/>
              </a:rPr>
              <a:t> w Skwierzynie</a:t>
            </a:r>
          </a:p>
        </p:txBody>
      </p:sp>
      <p:pic>
        <p:nvPicPr>
          <p:cNvPr id="6" name="Obraz 5"/>
          <p:cNvPicPr>
            <a:picLocks noChangeAspect="1"/>
          </p:cNvPicPr>
          <p:nvPr/>
        </p:nvPicPr>
        <p:blipFill>
          <a:blip r:embed="rId4">
            <a:lum/>
            <a:alphaModFix/>
          </a:blip>
          <a:srcRect/>
          <a:stretch>
            <a:fillRect/>
          </a:stretch>
        </p:blipFill>
        <p:spPr>
          <a:xfrm>
            <a:off x="17280" y="0"/>
            <a:ext cx="12192119" cy="47160"/>
          </a:xfrm>
          <a:prstGeom prst="rect">
            <a:avLst/>
          </a:prstGeom>
          <a:noFill/>
          <a:ln>
            <a:noFill/>
          </a:ln>
        </p:spPr>
      </p:pic>
      <p:pic>
        <p:nvPicPr>
          <p:cNvPr id="7" name="Obraz 6"/>
          <p:cNvPicPr>
            <a:picLocks noChangeAspect="1"/>
          </p:cNvPicPr>
          <p:nvPr/>
        </p:nvPicPr>
        <p:blipFill>
          <a:blip r:embed="rId4">
            <a:lum/>
            <a:alphaModFix/>
          </a:blip>
          <a:srcRect/>
          <a:stretch>
            <a:fillRect/>
          </a:stretch>
        </p:blipFill>
        <p:spPr>
          <a:xfrm>
            <a:off x="-360" y="6886800"/>
            <a:ext cx="12192119" cy="47160"/>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Tourism in forests">
    <p:spTree>
      <p:nvGrpSpPr>
        <p:cNvPr id="1" name=""/>
        <p:cNvGrpSpPr/>
        <p:nvPr/>
      </p:nvGrpSpPr>
      <p:grpSpPr>
        <a:xfrm>
          <a:off x="0" y="0"/>
          <a:ext cx="0" cy="0"/>
          <a:chOff x="0" y="0"/>
          <a:chExt cx="0" cy="0"/>
        </a:xfrm>
      </p:grpSpPr>
      <p:pic>
        <p:nvPicPr>
          <p:cNvPr id="2" name="Picture 3"/>
          <p:cNvPicPr>
            <a:picLocks noChangeAspect="1"/>
          </p:cNvPicPr>
          <p:nvPr/>
        </p:nvPicPr>
        <p:blipFill>
          <a:blip r:embed="rId3">
            <a:lum/>
            <a:alphaModFix/>
          </a:blip>
          <a:srcRect/>
          <a:stretch>
            <a:fillRect/>
          </a:stretch>
        </p:blipFill>
        <p:spPr>
          <a:xfrm>
            <a:off x="0" y="-6120"/>
            <a:ext cx="5495400" cy="6864120"/>
          </a:xfrm>
          <a:prstGeom prst="rect">
            <a:avLst/>
          </a:prstGeom>
          <a:noFill/>
          <a:ln>
            <a:noFill/>
          </a:ln>
        </p:spPr>
      </p:pic>
      <p:pic>
        <p:nvPicPr>
          <p:cNvPr id="3" name="Obraz 2"/>
          <p:cNvPicPr>
            <a:picLocks noChangeAspect="1"/>
          </p:cNvPicPr>
          <p:nvPr/>
        </p:nvPicPr>
        <p:blipFill>
          <a:blip r:embed="rId4">
            <a:lum/>
            <a:alphaModFix/>
          </a:blip>
          <a:srcRect/>
          <a:stretch>
            <a:fillRect/>
          </a:stretch>
        </p:blipFill>
        <p:spPr>
          <a:xfrm>
            <a:off x="11107630" y="456678"/>
            <a:ext cx="1007999" cy="1152000"/>
          </a:xfrm>
          <a:prstGeom prst="rect">
            <a:avLst/>
          </a:prstGeom>
          <a:noFill/>
          <a:ln>
            <a:noFill/>
          </a:ln>
        </p:spPr>
      </p:pic>
      <p:sp>
        <p:nvSpPr>
          <p:cNvPr id="4" name="Dowolny kształt 3"/>
          <p:cNvSpPr/>
          <p:nvPr/>
        </p:nvSpPr>
        <p:spPr>
          <a:xfrm>
            <a:off x="1007999" y="144000"/>
            <a:ext cx="1584000" cy="503999"/>
          </a:xfrm>
          <a:custGeom>
            <a:avLst>
              <a:gd name="f0" fmla="val 55107"/>
              <a:gd name="f1" fmla="val 28517"/>
            </a:avLst>
            <a:gdLst>
              <a:gd name="f2" fmla="val 10800000"/>
              <a:gd name="f3" fmla="val 5400000"/>
              <a:gd name="f4" fmla="val 1620000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f5 1 21600"/>
              <a:gd name="f17" fmla="*/ f6 1 21600"/>
              <a:gd name="f18" fmla="pin -2147483647 f0 2147483647"/>
              <a:gd name="f19" fmla="pin -2147483647 f1 2147483647"/>
              <a:gd name="f20" fmla="+- 0 0 f12"/>
              <a:gd name="f21" fmla="+- 3590 0 f7"/>
              <a:gd name="f22" fmla="+- 0 0 f3"/>
              <a:gd name="f23" fmla="+- 21600 0 f15"/>
              <a:gd name="f24" fmla="+- 18010 0 f8"/>
              <a:gd name="f25" fmla="+- f18 0 10800"/>
              <a:gd name="f26" fmla="+- f19 0 10800"/>
              <a:gd name="f27" fmla="+- f19 0 21600"/>
              <a:gd name="f28" fmla="+- f18 0 21600"/>
              <a:gd name="f29" fmla="*/ f18 f16 1"/>
              <a:gd name="f30" fmla="*/ f19 f17 1"/>
              <a:gd name="f31" fmla="*/ 800 f16 1"/>
              <a:gd name="f32" fmla="*/ 20800 f16 1"/>
              <a:gd name="f33" fmla="*/ 20800 f17 1"/>
              <a:gd name="f34" fmla="*/ 800 f17 1"/>
              <a:gd name="f35" fmla="abs f20"/>
              <a:gd name="f36" fmla="abs f21"/>
              <a:gd name="f37" fmla="?: f20 f22 f3"/>
              <a:gd name="f38" fmla="?: f20 f3 f22"/>
              <a:gd name="f39" fmla="?: f20 f4 f3"/>
              <a:gd name="f40" fmla="?: f20 f3 f4"/>
              <a:gd name="f41" fmla="abs f23"/>
              <a:gd name="f42" fmla="?: f21 f22 f3"/>
              <a:gd name="f43" fmla="?: f21 f3 f22"/>
              <a:gd name="f44" fmla="?: f23 0 f2"/>
              <a:gd name="f45" fmla="?: f23 f2 0"/>
              <a:gd name="f46" fmla="abs f24"/>
              <a:gd name="f47" fmla="?: f23 f22 f3"/>
              <a:gd name="f48" fmla="?: f23 f3 f22"/>
              <a:gd name="f49" fmla="?: f23 f4 f3"/>
              <a:gd name="f50" fmla="?: f23 f3 f4"/>
              <a:gd name="f51" fmla="?: f24 f22 f3"/>
              <a:gd name="f52" fmla="?: f24 f3 f22"/>
              <a:gd name="f53" fmla="?: f20 0 f2"/>
              <a:gd name="f54" fmla="?: f20 f2 0"/>
              <a:gd name="f55" fmla="abs f25"/>
              <a:gd name="f56" fmla="abs f26"/>
              <a:gd name="f57" fmla="?: f20 f40 f39"/>
              <a:gd name="f58" fmla="?: f20 f39 f40"/>
              <a:gd name="f59" fmla="?: f21 f38 f37"/>
              <a:gd name="f60" fmla="?: f21 f45 f44"/>
              <a:gd name="f61" fmla="?: f21 f44 f45"/>
              <a:gd name="f62" fmla="?: f23 f42 f43"/>
              <a:gd name="f63" fmla="?: f23 f50 f49"/>
              <a:gd name="f64" fmla="?: f23 f49 f50"/>
              <a:gd name="f65" fmla="?: f24 f48 f47"/>
              <a:gd name="f66" fmla="?: f24 f54 f53"/>
              <a:gd name="f67" fmla="?: f24 f53 f54"/>
              <a:gd name="f68" fmla="?: f20 f51 f52"/>
              <a:gd name="f69" fmla="+- f55 0 f56"/>
              <a:gd name="f70" fmla="+- f56 0 f55"/>
              <a:gd name="f71" fmla="?: f21 f58 f57"/>
              <a:gd name="f72" fmla="?: f23 f60 f61"/>
              <a:gd name="f73" fmla="?: f24 f64 f63"/>
              <a:gd name="f74" fmla="?: f20 f66 f67"/>
              <a:gd name="f75" fmla="?: f26 f9 f69"/>
              <a:gd name="f76" fmla="?: f26 f69 f9"/>
              <a:gd name="f77" fmla="?: f25 f9 f70"/>
              <a:gd name="f78" fmla="?: f25 f70 f9"/>
              <a:gd name="f79" fmla="?: f18 f9 f75"/>
              <a:gd name="f80" fmla="?: f18 f9 f76"/>
              <a:gd name="f81" fmla="?: f27 f77 f9"/>
              <a:gd name="f82" fmla="?: f27 f78 f9"/>
              <a:gd name="f83" fmla="?: f28 f76 f9"/>
              <a:gd name="f84" fmla="?: f28 f75 f9"/>
              <a:gd name="f85" fmla="?: f19 f9 f78"/>
              <a:gd name="f86" fmla="?: f19 f9 f77"/>
              <a:gd name="f87" fmla="?: f79 f18 0"/>
              <a:gd name="f88" fmla="?: f79 f19 6280"/>
              <a:gd name="f89" fmla="?: f80 f18 0"/>
              <a:gd name="f90" fmla="?: f80 f19 15320"/>
              <a:gd name="f91" fmla="?: f81 f18 6280"/>
              <a:gd name="f92" fmla="?: f81 f19 21600"/>
              <a:gd name="f93" fmla="?: f82 f18 15320"/>
              <a:gd name="f94" fmla="?: f82 f19 21600"/>
              <a:gd name="f95" fmla="?: f83 f18 21600"/>
              <a:gd name="f96" fmla="?: f83 f19 15320"/>
              <a:gd name="f97" fmla="?: f84 f18 21600"/>
              <a:gd name="f98" fmla="?: f84 f19 6280"/>
              <a:gd name="f99" fmla="?: f85 f18 15320"/>
              <a:gd name="f100" fmla="?: f85 f19 0"/>
              <a:gd name="f101" fmla="?: f86 f18 6280"/>
              <a:gd name="f102" fmla="?: f86 f19 0"/>
            </a:gdLst>
            <a:ahLst>
              <a:ahXY gdRefX="f0" minX="f10" maxX="f11" gdRefY="f1" minY="f10" maxY="f11">
                <a:pos x="f29" y="f30"/>
              </a:ahXY>
            </a:ahLst>
            <a:cxnLst>
              <a:cxn ang="3cd4">
                <a:pos x="hc" y="t"/>
              </a:cxn>
              <a:cxn ang="0">
                <a:pos x="r" y="vc"/>
              </a:cxn>
              <a:cxn ang="cd4">
                <a:pos x="hc" y="b"/>
              </a:cxn>
              <a:cxn ang="cd2">
                <a:pos x="l" y="vc"/>
              </a:cxn>
            </a:cxnLst>
            <a:rect l="f31" t="f34" r="f32" b="f33"/>
            <a:pathLst>
              <a:path w="21600" h="21600">
                <a:moveTo>
                  <a:pt x="f12" y="f7"/>
                </a:moveTo>
                <a:arcTo wR="f35" hR="f36" stAng="f71" swAng="f59"/>
                <a:lnTo>
                  <a:pt x="f87" y="f88"/>
                </a:lnTo>
                <a:lnTo>
                  <a:pt x="f7" y="f13"/>
                </a:lnTo>
                <a:lnTo>
                  <a:pt x="f7" y="f14"/>
                </a:lnTo>
                <a:lnTo>
                  <a:pt x="f89" y="f90"/>
                </a:lnTo>
                <a:lnTo>
                  <a:pt x="f7" y="f15"/>
                </a:lnTo>
                <a:arcTo wR="f36" hR="f41" stAng="f72" swAng="f62"/>
                <a:lnTo>
                  <a:pt x="f91" y="f92"/>
                </a:lnTo>
                <a:lnTo>
                  <a:pt x="f13" y="f8"/>
                </a:lnTo>
                <a:lnTo>
                  <a:pt x="f14" y="f8"/>
                </a:lnTo>
                <a:lnTo>
                  <a:pt x="f93" y="f94"/>
                </a:lnTo>
                <a:lnTo>
                  <a:pt x="f15" y="f8"/>
                </a:lnTo>
                <a:arcTo wR="f41" hR="f46" stAng="f73" swAng="f65"/>
                <a:lnTo>
                  <a:pt x="f95" y="f96"/>
                </a:lnTo>
                <a:lnTo>
                  <a:pt x="f8" y="f14"/>
                </a:lnTo>
                <a:lnTo>
                  <a:pt x="f8" y="f13"/>
                </a:lnTo>
                <a:lnTo>
                  <a:pt x="f97" y="f98"/>
                </a:lnTo>
                <a:lnTo>
                  <a:pt x="f8" y="f12"/>
                </a:lnTo>
                <a:arcTo wR="f46" hR="f35" stAng="f74" swAng="f68"/>
                <a:lnTo>
                  <a:pt x="f99" y="f100"/>
                </a:lnTo>
                <a:lnTo>
                  <a:pt x="f14" y="f7"/>
                </a:lnTo>
                <a:lnTo>
                  <a:pt x="f13" y="f7"/>
                </a:lnTo>
                <a:lnTo>
                  <a:pt x="f101" y="f102"/>
                </a:lnTo>
                <a:close/>
              </a:path>
            </a:pathLst>
          </a:custGeom>
          <a:solidFill>
            <a:srgbClr val="FF00CC"/>
          </a:solidFill>
          <a:ln w="0">
            <a:solidFill>
              <a:srgbClr val="808080"/>
            </a:solidFill>
            <a:prstDash val="solid"/>
          </a:ln>
        </p:spPr>
        <p:txBody>
          <a:bodyPr vert="horz" wrap="none" lIns="90000" tIns="45000" rIns="90000" bIns="45000" anchor="ctr" anchorCtr="0" compatLnSpc="0"/>
          <a:lstStyle/>
          <a:p>
            <a:pPr marL="0" marR="0" lvl="0" indent="0" algn="ctr" rtl="0" hangingPunct="0">
              <a:lnSpc>
                <a:spcPct val="100000"/>
              </a:lnSpc>
              <a:spcBef>
                <a:spcPts val="0"/>
              </a:spcBef>
              <a:spcAft>
                <a:spcPts val="0"/>
              </a:spcAft>
              <a:buNone/>
              <a:tabLst/>
            </a:pPr>
            <a:r>
              <a:rPr lang="pl-PL" sz="1800" b="0" i="0" u="none" strike="noStrike" kern="1200" dirty="0">
                <a:ln>
                  <a:noFill/>
                </a:ln>
                <a:latin typeface="Arial" pitchFamily="18"/>
                <a:ea typeface="Microsoft YaHei" pitchFamily="2"/>
                <a:cs typeface="Arial" pitchFamily="2"/>
              </a:rPr>
              <a:t>Here we live :)</a:t>
            </a:r>
          </a:p>
        </p:txBody>
      </p:sp>
      <p:sp>
        <p:nvSpPr>
          <p:cNvPr id="5" name="Title 1"/>
          <p:cNvSpPr txBox="1">
            <a:spLocks noGrp="1"/>
          </p:cNvSpPr>
          <p:nvPr>
            <p:ph type="title" idx="4294967295"/>
          </p:nvPr>
        </p:nvSpPr>
        <p:spPr>
          <a:xfrm>
            <a:off x="5616000" y="297360"/>
            <a:ext cx="6766199" cy="1358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b="1" i="1" dirty="0"/>
              <a:t>Tourism in forests</a:t>
            </a:r>
          </a:p>
        </p:txBody>
      </p:sp>
      <p:sp>
        <p:nvSpPr>
          <p:cNvPr id="6" name="Content Placeholder 2"/>
          <p:cNvSpPr txBox="1">
            <a:spLocks noGrp="1"/>
          </p:cNvSpPr>
          <p:nvPr>
            <p:ph type="body" idx="4294967295"/>
          </p:nvPr>
        </p:nvSpPr>
        <p:spPr>
          <a:xfrm>
            <a:off x="5976000" y="1800000"/>
            <a:ext cx="5903999" cy="4457160"/>
          </a:xfrm>
        </p:spPr>
        <p:txBody>
          <a:bodyPr anchor="t"/>
          <a:lstStyle>
            <a:defPPr marL="432000" lvl="0" indent="-324000" algn="l" rtl="0" hangingPunct="1">
              <a:spcBef>
                <a:spcPts val="0"/>
              </a:spcBef>
              <a:spcAft>
                <a:spcPts val="1417"/>
              </a:spcAft>
              <a:buSzPct val="45000"/>
              <a:buFont typeface="StarSymbol"/>
              <a:buNone/>
              <a:defRPr lang="en-US" sz="2400" b="0" i="0" u="none" strike="noStrike" kern="1200" spc="0">
                <a:ln>
                  <a:noFill/>
                </a:ln>
                <a:solidFill>
                  <a:srgbClr val="000000"/>
                </a:solidFill>
                <a:latin typeface="Corbel"/>
                <a:ea typeface="Microsoft YaHei" pitchFamily="2"/>
                <a:cs typeface="Arial" pitchFamily="2"/>
              </a:defRPr>
            </a:defPPr>
            <a:lvl1pPr marL="432000" lvl="0" indent="-324000" algn="l" rtl="0" hangingPunct="1">
              <a:spcBef>
                <a:spcPts val="0"/>
              </a:spcBef>
              <a:spcAft>
                <a:spcPts val="1417"/>
              </a:spcAft>
              <a:buSzPct val="45000"/>
              <a:buFont typeface="StarSymbol"/>
              <a:buChar char="●"/>
              <a:defRPr lang="en-US" sz="2400" b="0" i="0" u="none" strike="noStrike" kern="1200" spc="0">
                <a:ln>
                  <a:noFill/>
                </a:ln>
                <a:solidFill>
                  <a:srgbClr val="000000"/>
                </a:solidFill>
                <a:latin typeface="Corbel"/>
                <a:ea typeface="Microsoft YaHei" pitchFamily="2"/>
                <a:cs typeface="Arial" pitchFamily="2"/>
              </a:defRPr>
            </a:lvl1pPr>
            <a:lvl2pPr marL="864000" lvl="1" indent="-324000" algn="l" rtl="0" hangingPunct="1">
              <a:spcBef>
                <a:spcPts val="0"/>
              </a:spcBef>
              <a:spcAft>
                <a:spcPts val="1134"/>
              </a:spcAft>
              <a:buSzPct val="75000"/>
              <a:buFont typeface="StarSymbol"/>
              <a:buChar char="–"/>
              <a:defRPr lang="en-US" sz="1800" b="0" i="0" u="none" strike="noStrike" kern="1200" spc="0">
                <a:ln>
                  <a:noFill/>
                </a:ln>
                <a:solidFill>
                  <a:srgbClr val="000000"/>
                </a:solidFill>
                <a:latin typeface="Corbel"/>
                <a:ea typeface="Microsoft YaHei" pitchFamily="2"/>
                <a:cs typeface="Arial" pitchFamily="2"/>
              </a:defRPr>
            </a:lvl2pPr>
            <a:lvl3pPr marL="1295999" lvl="2" indent="-288000" algn="l" rtl="0" hangingPunct="1">
              <a:spcBef>
                <a:spcPts val="0"/>
              </a:spcBef>
              <a:spcAft>
                <a:spcPts val="850"/>
              </a:spcAft>
              <a:buSzPct val="45000"/>
              <a:buFont typeface="StarSymbol"/>
              <a:buChar char="●"/>
              <a:defRPr lang="en-US" sz="1600" b="0" i="0" u="none" strike="noStrike" kern="1200" spc="0">
                <a:ln>
                  <a:noFill/>
                </a:ln>
                <a:solidFill>
                  <a:srgbClr val="000000"/>
                </a:solidFill>
                <a:latin typeface="Corbel"/>
                <a:ea typeface="Microsoft YaHei" pitchFamily="2"/>
                <a:cs typeface="Arial" pitchFamily="2"/>
              </a:defRPr>
            </a:lvl3pPr>
            <a:lvl4pPr marL="1728000" lvl="3" indent="-216000" algn="l" rtl="0" hangingPunct="1">
              <a:spcBef>
                <a:spcPts val="0"/>
              </a:spcBef>
              <a:spcAft>
                <a:spcPts val="567"/>
              </a:spcAft>
              <a:buSzPct val="75000"/>
              <a:buFont typeface="StarSymbol"/>
              <a:buChar char="–"/>
              <a:defRPr lang="en-US" sz="1400" b="0" i="0" u="none" strike="noStrike" kern="1200" spc="0">
                <a:ln>
                  <a:noFill/>
                </a:ln>
                <a:solidFill>
                  <a:srgbClr val="000000"/>
                </a:solidFill>
                <a:latin typeface="Corbel"/>
                <a:ea typeface="Microsoft YaHei" pitchFamily="2"/>
                <a:cs typeface="Ari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9pPr>
          </a:lstStyle>
          <a:p>
            <a:pPr marL="0" lvl="0" indent="0">
              <a:spcBef>
                <a:spcPts val="479"/>
              </a:spcBef>
              <a:spcAft>
                <a:spcPts val="601"/>
              </a:spcAft>
              <a:buNone/>
            </a:pPr>
            <a:r>
              <a:rPr lang="en-US" sz="1800" dirty="0">
                <a:latin typeface="Corbel" pitchFamily="18"/>
              </a:rPr>
              <a:t>Forests of the </a:t>
            </a:r>
            <a:r>
              <a:rPr lang="en-US" sz="1800" dirty="0" err="1">
                <a:latin typeface="Corbel" pitchFamily="18"/>
              </a:rPr>
              <a:t>Skwierzyna</a:t>
            </a:r>
            <a:r>
              <a:rPr lang="en-US" sz="1800" dirty="0">
                <a:latin typeface="Corbel" pitchFamily="18"/>
              </a:rPr>
              <a:t> forest district are an abounding area into historical-cultural objects. The area is located within the valley of the Warta and </a:t>
            </a:r>
            <a:r>
              <a:rPr lang="en-US" sz="1800" dirty="0" err="1">
                <a:latin typeface="Corbel" pitchFamily="18"/>
              </a:rPr>
              <a:t>Obry</a:t>
            </a:r>
            <a:r>
              <a:rPr lang="en-US" sz="1800" dirty="0">
                <a:latin typeface="Corbel" pitchFamily="18"/>
              </a:rPr>
              <a:t>. On her area </a:t>
            </a:r>
            <a:r>
              <a:rPr lang="en-US" sz="1800" dirty="0" err="1">
                <a:latin typeface="Corbel" pitchFamily="18"/>
              </a:rPr>
              <a:t>organising</a:t>
            </a:r>
            <a:r>
              <a:rPr lang="en-US" sz="1800" dirty="0">
                <a:latin typeface="Corbel" pitchFamily="18"/>
              </a:rPr>
              <a:t> canoeing flows, hikes, bicycle and horse </a:t>
            </a:r>
            <a:r>
              <a:rPr lang="en-US" sz="1800" dirty="0" err="1">
                <a:latin typeface="Corbel" pitchFamily="18"/>
              </a:rPr>
              <a:t>rallyes</a:t>
            </a:r>
            <a:r>
              <a:rPr lang="en-US" sz="1800" dirty="0">
                <a:latin typeface="Corbel" pitchFamily="18"/>
              </a:rPr>
              <a:t> is possible. Areas are also supporting of fan of wildlife, for photographers and ornithologists. </a:t>
            </a:r>
            <a:br>
              <a:rPr lang="en-US" sz="1800" dirty="0">
                <a:latin typeface="Corbel" pitchFamily="18"/>
              </a:rPr>
            </a:br>
            <a:r>
              <a:rPr lang="en-US" sz="1800" dirty="0">
                <a:latin typeface="Corbel" pitchFamily="18"/>
              </a:rPr>
              <a:t>Slags being in the commune: </a:t>
            </a:r>
            <a:br>
              <a:rPr lang="en-US" sz="1800" dirty="0">
                <a:latin typeface="Corbel" pitchFamily="18"/>
              </a:rPr>
            </a:br>
            <a:r>
              <a:rPr lang="en-US" sz="1800" dirty="0">
                <a:latin typeface="Corbel" pitchFamily="18"/>
              </a:rPr>
              <a:t>- walking e.g.: Trail of the beaver</a:t>
            </a:r>
            <a:br>
              <a:rPr lang="en-US" sz="1800" dirty="0">
                <a:latin typeface="Corbel" pitchFamily="18"/>
              </a:rPr>
            </a:br>
            <a:r>
              <a:rPr lang="en-US" sz="1800" dirty="0">
                <a:latin typeface="Corbel" pitchFamily="18"/>
              </a:rPr>
              <a:t>- bicycle e.g.: Euro R1 Route</a:t>
            </a:r>
            <a:br>
              <a:rPr lang="en-US" sz="1800" dirty="0">
                <a:latin typeface="Corbel" pitchFamily="18"/>
              </a:rPr>
            </a:br>
            <a:r>
              <a:rPr lang="en-US" sz="1800" dirty="0">
                <a:latin typeface="Corbel" pitchFamily="18"/>
              </a:rPr>
              <a:t>- horse e.g.: </a:t>
            </a:r>
            <a:r>
              <a:rPr lang="en-US" sz="1800" dirty="0" err="1">
                <a:latin typeface="Corbel" pitchFamily="18"/>
              </a:rPr>
              <a:t>Sicieżka</a:t>
            </a:r>
            <a:r>
              <a:rPr lang="en-US" sz="1800" dirty="0">
                <a:latin typeface="Corbel" pitchFamily="18"/>
              </a:rPr>
              <a:t> horse </a:t>
            </a:r>
            <a:br>
              <a:rPr lang="en-US" sz="1800" dirty="0">
                <a:latin typeface="Corbel" pitchFamily="18"/>
              </a:rPr>
            </a:br>
            <a:r>
              <a:rPr lang="en-US" sz="1800" dirty="0">
                <a:latin typeface="Corbel" pitchFamily="18"/>
              </a:rPr>
              <a:t>- water e.g.: </a:t>
            </a:r>
            <a:r>
              <a:rPr lang="en-US" sz="1800" dirty="0" err="1">
                <a:latin typeface="Corbel" pitchFamily="18"/>
              </a:rPr>
              <a:t>Lubusz</a:t>
            </a:r>
            <a:r>
              <a:rPr lang="en-US" sz="1800" dirty="0">
                <a:latin typeface="Corbel" pitchFamily="18"/>
              </a:rPr>
              <a:t> watercourse</a:t>
            </a:r>
            <a:br>
              <a:rPr lang="en-US" sz="1800" dirty="0">
                <a:latin typeface="Corbel" pitchFamily="18"/>
              </a:rPr>
            </a:br>
            <a:r>
              <a:rPr lang="en-US" sz="1800" dirty="0">
                <a:latin typeface="Corbel" pitchFamily="18"/>
              </a:rPr>
              <a:t>Threats: </a:t>
            </a:r>
            <a:br>
              <a:rPr lang="en-US" sz="1800" dirty="0">
                <a:latin typeface="Corbel" pitchFamily="18"/>
              </a:rPr>
            </a:br>
            <a:r>
              <a:rPr lang="en-US" sz="1800" dirty="0">
                <a:latin typeface="Corbel" pitchFamily="18"/>
              </a:rPr>
              <a:t>- theft of wood</a:t>
            </a:r>
            <a:br>
              <a:rPr lang="en-US" sz="1800" dirty="0">
                <a:latin typeface="Corbel" pitchFamily="18"/>
              </a:rPr>
            </a:br>
            <a:r>
              <a:rPr lang="en-US" sz="1800" dirty="0">
                <a:latin typeface="Corbel" pitchFamily="18"/>
              </a:rPr>
              <a:t>- littering forests</a:t>
            </a:r>
            <a:br>
              <a:rPr lang="en-US" sz="1800" dirty="0">
                <a:latin typeface="Corbel" pitchFamily="18"/>
              </a:rPr>
            </a:br>
            <a:r>
              <a:rPr lang="en-US" sz="1800" dirty="0">
                <a:latin typeface="Corbel" pitchFamily="18"/>
              </a:rPr>
              <a:t>- arduous bets for the environment</a:t>
            </a:r>
            <a:br>
              <a:rPr lang="en-US" sz="1800" dirty="0">
                <a:latin typeface="Corbel" pitchFamily="18"/>
              </a:rPr>
            </a:br>
            <a:r>
              <a:rPr lang="en-US" sz="1800" dirty="0">
                <a:latin typeface="Corbel" pitchFamily="18"/>
              </a:rPr>
              <a:t>- fires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fill="hold" nodeType="afterEffect">
                                  <p:stCondLst>
                                    <p:cond delay="100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 calcmode="lin" valueType="num">
                                      <p:cBhvr>
                                        <p:cTn id="9"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p:tgtEl>
                                          <p:spTgt spid="4"/>
                                        </p:tgtEl>
                                      </p:cBhvr>
                                    </p:animEffect>
                                  </p:childTnLst>
                                </p:cTn>
                              </p:par>
                              <p:par>
                                <p:cTn id="12" presetID="37" presetClass="path" presetSubtype="0" accel="50000" decel="50000" fill="hold" nodeType="withEffect">
                                  <p:stCondLst>
                                    <p:cond delay="500"/>
                                  </p:stCondLst>
                                  <p:childTnLst>
                                    <p:animMotion origin="layout" path="M 4.09535E-6 4.44033E-7 L -0.14498 0.06984 C -0.17546 0.08672 -0.22079 0.0932 -0.26847 0.0932 C -0.32266 0.0932 -0.36577 0.08672 -0.39625 0.06984 L -0.5411 4.44033E-7 " pathEditMode="relative" rAng="0" ptsTypes="FffFF">
                                      <p:cBhvr>
                                        <p:cTn id="13" dur="2000" fill="hold"/>
                                        <p:tgtEl>
                                          <p:spTgt spid="3"/>
                                        </p:tgtEl>
                                        <p:attrNameLst>
                                          <p:attrName>ppt_x</p:attrName>
                                          <p:attrName>ppt_y</p:attrName>
                                        </p:attrNameLst>
                                      </p:cBhvr>
                                      <p:rCtr x="-27055" y="4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Abiotic threats">
    <p:spTree>
      <p:nvGrpSpPr>
        <p:cNvPr id="1" name=""/>
        <p:cNvGrpSpPr/>
        <p:nvPr/>
      </p:nvGrpSpPr>
      <p:grpSpPr>
        <a:xfrm>
          <a:off x="0" y="0"/>
          <a:ext cx="0" cy="0"/>
          <a:chOff x="0" y="0"/>
          <a:chExt cx="0" cy="0"/>
        </a:xfrm>
      </p:grpSpPr>
      <p:pic>
        <p:nvPicPr>
          <p:cNvPr id="2" name="Obraz 4"/>
          <p:cNvPicPr>
            <a:picLocks noChangeAspect="1"/>
          </p:cNvPicPr>
          <p:nvPr/>
        </p:nvPicPr>
        <p:blipFill>
          <a:blip r:embed="rId3">
            <a:lum/>
            <a:alphaModFix/>
          </a:blip>
          <a:srcRect/>
          <a:stretch>
            <a:fillRect/>
          </a:stretch>
        </p:blipFill>
        <p:spPr>
          <a:xfrm>
            <a:off x="0" y="843840"/>
            <a:ext cx="6432479" cy="5090040"/>
          </a:xfrm>
          <a:prstGeom prst="rect">
            <a:avLst/>
          </a:prstGeom>
          <a:noFill/>
          <a:ln>
            <a:noFill/>
          </a:ln>
        </p:spPr>
      </p:pic>
      <p:sp>
        <p:nvSpPr>
          <p:cNvPr id="3" name="Title 1"/>
          <p:cNvSpPr txBox="1">
            <a:spLocks noGrp="1"/>
          </p:cNvSpPr>
          <p:nvPr>
            <p:ph type="title" idx="4294967295"/>
          </p:nvPr>
        </p:nvSpPr>
        <p:spPr>
          <a:xfrm>
            <a:off x="5934599" y="0"/>
            <a:ext cx="6256800" cy="175211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b="1" i="1"/>
              <a:t>Abiotic threats</a:t>
            </a:r>
          </a:p>
        </p:txBody>
      </p:sp>
      <p:sp>
        <p:nvSpPr>
          <p:cNvPr id="4" name="Content Placeholder 2"/>
          <p:cNvSpPr txBox="1">
            <a:spLocks noGrp="1"/>
          </p:cNvSpPr>
          <p:nvPr>
            <p:ph type="body" idx="4294967295"/>
          </p:nvPr>
        </p:nvSpPr>
        <p:spPr>
          <a:xfrm>
            <a:off x="6504479" y="994680"/>
            <a:ext cx="5687640" cy="5269319"/>
          </a:xfrm>
        </p:spPr>
        <p:txBody>
          <a:bodyPr anchor="t"/>
          <a:lstStyle>
            <a:defPPr marL="432000" lvl="0" indent="-324000" algn="l" rtl="0" hangingPunct="1">
              <a:spcBef>
                <a:spcPts val="0"/>
              </a:spcBef>
              <a:spcAft>
                <a:spcPts val="1417"/>
              </a:spcAft>
              <a:buSzPct val="45000"/>
              <a:buFont typeface="StarSymbol"/>
              <a:buNone/>
              <a:defRPr lang="en-US" sz="2400" b="0" i="0" u="none" strike="noStrike" kern="1200" spc="0">
                <a:ln>
                  <a:noFill/>
                </a:ln>
                <a:solidFill>
                  <a:srgbClr val="000000"/>
                </a:solidFill>
                <a:latin typeface="Corbel"/>
                <a:ea typeface="Microsoft YaHei" pitchFamily="2"/>
                <a:cs typeface="Arial" pitchFamily="2"/>
              </a:defRPr>
            </a:defPPr>
            <a:lvl1pPr marL="432000" lvl="0" indent="-324000" algn="l" rtl="0" hangingPunct="1">
              <a:spcBef>
                <a:spcPts val="0"/>
              </a:spcBef>
              <a:spcAft>
                <a:spcPts val="1417"/>
              </a:spcAft>
              <a:buSzPct val="45000"/>
              <a:buFont typeface="StarSymbol"/>
              <a:buChar char="●"/>
              <a:defRPr lang="en-US" sz="2400" b="0" i="0" u="none" strike="noStrike" kern="1200" spc="0">
                <a:ln>
                  <a:noFill/>
                </a:ln>
                <a:solidFill>
                  <a:srgbClr val="000000"/>
                </a:solidFill>
                <a:latin typeface="Corbel"/>
                <a:ea typeface="Microsoft YaHei" pitchFamily="2"/>
                <a:cs typeface="Arial" pitchFamily="2"/>
              </a:defRPr>
            </a:lvl1pPr>
            <a:lvl2pPr marL="864000" lvl="1" indent="-324000" algn="l" rtl="0" hangingPunct="1">
              <a:spcBef>
                <a:spcPts val="0"/>
              </a:spcBef>
              <a:spcAft>
                <a:spcPts val="1134"/>
              </a:spcAft>
              <a:buSzPct val="75000"/>
              <a:buFont typeface="StarSymbol"/>
              <a:buChar char="–"/>
              <a:defRPr lang="en-US" sz="1800" b="0" i="0" u="none" strike="noStrike" kern="1200" spc="0">
                <a:ln>
                  <a:noFill/>
                </a:ln>
                <a:solidFill>
                  <a:srgbClr val="000000"/>
                </a:solidFill>
                <a:latin typeface="Corbel"/>
                <a:ea typeface="Microsoft YaHei" pitchFamily="2"/>
                <a:cs typeface="Arial" pitchFamily="2"/>
              </a:defRPr>
            </a:lvl2pPr>
            <a:lvl3pPr marL="1295999" lvl="2" indent="-288000" algn="l" rtl="0" hangingPunct="1">
              <a:spcBef>
                <a:spcPts val="0"/>
              </a:spcBef>
              <a:spcAft>
                <a:spcPts val="850"/>
              </a:spcAft>
              <a:buSzPct val="45000"/>
              <a:buFont typeface="StarSymbol"/>
              <a:buChar char="●"/>
              <a:defRPr lang="en-US" sz="1600" b="0" i="0" u="none" strike="noStrike" kern="1200" spc="0">
                <a:ln>
                  <a:noFill/>
                </a:ln>
                <a:solidFill>
                  <a:srgbClr val="000000"/>
                </a:solidFill>
                <a:latin typeface="Corbel"/>
                <a:ea typeface="Microsoft YaHei" pitchFamily="2"/>
                <a:cs typeface="Arial" pitchFamily="2"/>
              </a:defRPr>
            </a:lvl3pPr>
            <a:lvl4pPr marL="1728000" lvl="3" indent="-216000" algn="l" rtl="0" hangingPunct="1">
              <a:spcBef>
                <a:spcPts val="0"/>
              </a:spcBef>
              <a:spcAft>
                <a:spcPts val="567"/>
              </a:spcAft>
              <a:buSzPct val="75000"/>
              <a:buFont typeface="StarSymbol"/>
              <a:buChar char="–"/>
              <a:defRPr lang="en-US" sz="1400" b="0" i="0" u="none" strike="noStrike" kern="1200" spc="0">
                <a:ln>
                  <a:noFill/>
                </a:ln>
                <a:solidFill>
                  <a:srgbClr val="000000"/>
                </a:solidFill>
                <a:latin typeface="Corbel"/>
                <a:ea typeface="Microsoft YaHei" pitchFamily="2"/>
                <a:cs typeface="Ari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9pPr>
          </a:lstStyle>
          <a:p>
            <a:pPr marL="0" lvl="0" indent="0">
              <a:spcBef>
                <a:spcPts val="479"/>
              </a:spcBef>
              <a:spcAft>
                <a:spcPts val="601"/>
              </a:spcAft>
              <a:buNone/>
            </a:pPr>
            <a:r>
              <a:rPr lang="en-US" sz="2200">
                <a:latin typeface="Corbel" pitchFamily="18"/>
              </a:rPr>
              <a:t>Abiotic threats are threats caused by atmospheric agents. They result mainly from putting the given area. In the Skwierzyna forest district an influence of climates is worn away Atlantic and continental and south-west. </a:t>
            </a:r>
            <a:br>
              <a:rPr lang="en-US" sz="2200">
                <a:latin typeface="Corbel" pitchFamily="18"/>
              </a:rPr>
            </a:br>
            <a:r>
              <a:rPr lang="en-US" sz="2200">
                <a:latin typeface="Corbel" pitchFamily="18"/>
              </a:rPr>
              <a:t>Main abiotic threats: </a:t>
            </a:r>
            <a:br>
              <a:rPr lang="en-US" sz="2200">
                <a:latin typeface="Corbel" pitchFamily="18"/>
              </a:rPr>
            </a:br>
            <a:r>
              <a:rPr lang="en-US" sz="2200">
                <a:latin typeface="Corbel" pitchFamily="18"/>
              </a:rPr>
              <a:t>- violent and short-lived winds</a:t>
            </a:r>
            <a:br>
              <a:rPr lang="en-US" sz="2200">
                <a:latin typeface="Corbel" pitchFamily="18"/>
              </a:rPr>
            </a:br>
            <a:r>
              <a:rPr lang="en-US" sz="2200">
                <a:latin typeface="Corbel" pitchFamily="18"/>
              </a:rPr>
              <a:t>- of disrupting the water management</a:t>
            </a:r>
            <a:br>
              <a:rPr lang="en-US" sz="2200">
                <a:latin typeface="Corbel" pitchFamily="18"/>
              </a:rPr>
            </a:br>
            <a:r>
              <a:rPr lang="en-US" sz="2200">
                <a:latin typeface="Corbel" pitchFamily="18"/>
              </a:rPr>
              <a:t>- spring frost</a:t>
            </a:r>
            <a:br>
              <a:rPr lang="en-US" sz="2200">
                <a:latin typeface="Corbel" pitchFamily="18"/>
              </a:rPr>
            </a:br>
            <a:r>
              <a:rPr lang="en-US" sz="2200">
                <a:latin typeface="Corbel" pitchFamily="18"/>
              </a:rPr>
              <a:t>Forests being situated by dual carriageways are exposed by the cars. Skwierzyna exhaust fumes to the pollution he is lagoon area and all fertilizers and pesticides taken away to fields to the purpose of the liquidation of vermin are polluting waters.</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name="Doświadczenie">
    <p:spTree>
      <p:nvGrpSpPr>
        <p:cNvPr id="1" name=""/>
        <p:cNvGrpSpPr/>
        <p:nvPr/>
      </p:nvGrpSpPr>
      <p:grpSpPr>
        <a:xfrm>
          <a:off x="0" y="0"/>
          <a:ext cx="0" cy="0"/>
          <a:chOff x="0" y="0"/>
          <a:chExt cx="0" cy="0"/>
        </a:xfrm>
      </p:grpSpPr>
      <p:pic>
        <p:nvPicPr>
          <p:cNvPr id="2" name="Obraz 4"/>
          <p:cNvPicPr>
            <a:picLocks noChangeAspect="1"/>
          </p:cNvPicPr>
          <p:nvPr/>
        </p:nvPicPr>
        <p:blipFill>
          <a:blip r:embed="rId3">
            <a:lum/>
            <a:alphaModFix/>
          </a:blip>
          <a:srcRect/>
          <a:stretch>
            <a:fillRect/>
          </a:stretch>
        </p:blipFill>
        <p:spPr>
          <a:xfrm>
            <a:off x="0" y="3104279"/>
            <a:ext cx="5240160" cy="3753360"/>
          </a:xfrm>
          <a:prstGeom prst="rect">
            <a:avLst/>
          </a:prstGeom>
          <a:noFill/>
          <a:ln>
            <a:noFill/>
          </a:ln>
        </p:spPr>
      </p:pic>
      <p:pic>
        <p:nvPicPr>
          <p:cNvPr id="3" name="Obraz 3"/>
          <p:cNvPicPr>
            <a:picLocks noChangeAspect="1"/>
          </p:cNvPicPr>
          <p:nvPr/>
        </p:nvPicPr>
        <p:blipFill>
          <a:blip r:embed="rId4">
            <a:lum/>
            <a:alphaModFix/>
          </a:blip>
          <a:srcRect/>
          <a:stretch>
            <a:fillRect/>
          </a:stretch>
        </p:blipFill>
        <p:spPr>
          <a:xfrm>
            <a:off x="0" y="0"/>
            <a:ext cx="5240160" cy="3930120"/>
          </a:xfrm>
          <a:prstGeom prst="rect">
            <a:avLst/>
          </a:prstGeom>
          <a:noFill/>
          <a:ln>
            <a:noFill/>
          </a:ln>
        </p:spPr>
      </p:pic>
      <p:sp>
        <p:nvSpPr>
          <p:cNvPr id="4" name="Symbol zastępczy zawartości 2"/>
          <p:cNvSpPr txBox="1">
            <a:spLocks noGrp="1"/>
          </p:cNvSpPr>
          <p:nvPr>
            <p:ph type="body" idx="4294967295"/>
          </p:nvPr>
        </p:nvSpPr>
        <p:spPr>
          <a:xfrm>
            <a:off x="5415120" y="1007999"/>
            <a:ext cx="6608880" cy="4248000"/>
          </a:xfrm>
        </p:spPr>
        <p:txBody>
          <a:bodyPr anchor="t"/>
          <a:lstStyle>
            <a:defPPr marL="432000" lvl="0" indent="-324000" algn="l" rtl="0" hangingPunct="1">
              <a:spcBef>
                <a:spcPts val="0"/>
              </a:spcBef>
              <a:spcAft>
                <a:spcPts val="1417"/>
              </a:spcAft>
              <a:buSzPct val="45000"/>
              <a:buFont typeface="StarSymbol"/>
              <a:buNone/>
              <a:defRPr lang="en-US" sz="2400" b="0" i="0" u="none" strike="noStrike" kern="1200" spc="0">
                <a:ln>
                  <a:noFill/>
                </a:ln>
                <a:solidFill>
                  <a:srgbClr val="000000"/>
                </a:solidFill>
                <a:latin typeface="Corbel"/>
                <a:ea typeface="Microsoft YaHei" pitchFamily="2"/>
                <a:cs typeface="Arial" pitchFamily="2"/>
              </a:defRPr>
            </a:defPPr>
            <a:lvl1pPr marL="432000" lvl="0" indent="-324000" algn="l" rtl="0" hangingPunct="1">
              <a:spcBef>
                <a:spcPts val="0"/>
              </a:spcBef>
              <a:spcAft>
                <a:spcPts val="1417"/>
              </a:spcAft>
              <a:buSzPct val="45000"/>
              <a:buFont typeface="StarSymbol"/>
              <a:buChar char="●"/>
              <a:defRPr lang="en-US" sz="2400" b="0" i="0" u="none" strike="noStrike" kern="1200" spc="0">
                <a:ln>
                  <a:noFill/>
                </a:ln>
                <a:solidFill>
                  <a:srgbClr val="000000"/>
                </a:solidFill>
                <a:latin typeface="Corbel"/>
                <a:ea typeface="Microsoft YaHei" pitchFamily="2"/>
                <a:cs typeface="Arial" pitchFamily="2"/>
              </a:defRPr>
            </a:lvl1pPr>
            <a:lvl2pPr marL="864000" lvl="1" indent="-324000" algn="l" rtl="0" hangingPunct="1">
              <a:spcBef>
                <a:spcPts val="0"/>
              </a:spcBef>
              <a:spcAft>
                <a:spcPts val="1134"/>
              </a:spcAft>
              <a:buSzPct val="75000"/>
              <a:buFont typeface="StarSymbol"/>
              <a:buChar char="–"/>
              <a:defRPr lang="en-US" sz="1800" b="0" i="0" u="none" strike="noStrike" kern="1200" spc="0">
                <a:ln>
                  <a:noFill/>
                </a:ln>
                <a:solidFill>
                  <a:srgbClr val="000000"/>
                </a:solidFill>
                <a:latin typeface="Corbel"/>
                <a:ea typeface="Microsoft YaHei" pitchFamily="2"/>
                <a:cs typeface="Arial" pitchFamily="2"/>
              </a:defRPr>
            </a:lvl2pPr>
            <a:lvl3pPr marL="1295999" lvl="2" indent="-288000" algn="l" rtl="0" hangingPunct="1">
              <a:spcBef>
                <a:spcPts val="0"/>
              </a:spcBef>
              <a:spcAft>
                <a:spcPts val="850"/>
              </a:spcAft>
              <a:buSzPct val="45000"/>
              <a:buFont typeface="StarSymbol"/>
              <a:buChar char="●"/>
              <a:defRPr lang="en-US" sz="1600" b="0" i="0" u="none" strike="noStrike" kern="1200" spc="0">
                <a:ln>
                  <a:noFill/>
                </a:ln>
                <a:solidFill>
                  <a:srgbClr val="000000"/>
                </a:solidFill>
                <a:latin typeface="Corbel"/>
                <a:ea typeface="Microsoft YaHei" pitchFamily="2"/>
                <a:cs typeface="Arial" pitchFamily="2"/>
              </a:defRPr>
            </a:lvl3pPr>
            <a:lvl4pPr marL="1728000" lvl="3" indent="-216000" algn="l" rtl="0" hangingPunct="1">
              <a:spcBef>
                <a:spcPts val="0"/>
              </a:spcBef>
              <a:spcAft>
                <a:spcPts val="567"/>
              </a:spcAft>
              <a:buSzPct val="75000"/>
              <a:buFont typeface="StarSymbol"/>
              <a:buChar char="–"/>
              <a:defRPr lang="en-US" sz="1400" b="0" i="0" u="none" strike="noStrike" kern="1200" spc="0">
                <a:ln>
                  <a:noFill/>
                </a:ln>
                <a:solidFill>
                  <a:srgbClr val="000000"/>
                </a:solidFill>
                <a:latin typeface="Corbel"/>
                <a:ea typeface="Microsoft YaHei" pitchFamily="2"/>
                <a:cs typeface="Ari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9pPr>
          </a:lstStyle>
          <a:p>
            <a:pPr lvl="0">
              <a:buNone/>
            </a:pPr>
            <a:r>
              <a:rPr lang="en-US" sz="1800">
                <a:latin typeface="" pitchFamily="18"/>
              </a:rPr>
              <a:t>Influence pH for the germination of pine kernels</a:t>
            </a:r>
          </a:p>
          <a:p>
            <a:pPr lvl="0">
              <a:buNone/>
            </a:pPr>
            <a:r>
              <a:rPr lang="en-US" sz="1800">
                <a:latin typeface="" pitchFamily="18"/>
              </a:rPr>
              <a:t>Experience:</a:t>
            </a:r>
          </a:p>
          <a:p>
            <a:pPr lvl="0">
              <a:buNone/>
            </a:pPr>
            <a:r>
              <a:rPr lang="en-US" sz="1800">
                <a:latin typeface="" pitchFamily="18"/>
              </a:rPr>
              <a:t>The first flowerpot pH = 3, second pH = 5, third pH = 6 and fourth pH = 8. For two weeks we observed happening changes in flowerpots.</a:t>
            </a:r>
          </a:p>
          <a:p>
            <a:pPr lvl="0">
              <a:buNone/>
            </a:pPr>
            <a:r>
              <a:rPr lang="en-US" sz="1800">
                <a:latin typeface="" pitchFamily="18"/>
              </a:rPr>
              <a:t>Observation:</a:t>
            </a:r>
          </a:p>
          <a:p>
            <a:pPr lvl="0">
              <a:buNone/>
            </a:pPr>
            <a:r>
              <a:rPr lang="en-US" sz="1800">
                <a:latin typeface="" pitchFamily="18"/>
              </a:rPr>
              <a:t>In the first flowerpot nothing grew.</a:t>
            </a:r>
          </a:p>
          <a:p>
            <a:pPr lvl="0">
              <a:buNone/>
            </a:pPr>
            <a:r>
              <a:rPr lang="en-US" sz="1800">
                <a:latin typeface="" pitchFamily="18"/>
              </a:rPr>
              <a:t>In the second flowerpot they sprouted 3 of 7 seeds.</a:t>
            </a:r>
          </a:p>
          <a:p>
            <a:pPr lvl="0">
              <a:buNone/>
            </a:pPr>
            <a:r>
              <a:rPr lang="en-US" sz="1800">
                <a:latin typeface="" pitchFamily="18"/>
              </a:rPr>
              <a:t>In the third flowerpot they sprouted 3 of 7 seeds.</a:t>
            </a:r>
          </a:p>
          <a:p>
            <a:pPr lvl="0">
              <a:buNone/>
            </a:pPr>
            <a:r>
              <a:rPr lang="en-US" sz="1800">
                <a:latin typeface="" pitchFamily="18"/>
              </a:rPr>
              <a:t>In the fourth flowerpot it sprouted 1 of 7 seeds.</a:t>
            </a:r>
            <a:br>
              <a:rPr lang="en-US" sz="1800">
                <a:latin typeface="" pitchFamily="18"/>
              </a:rPr>
            </a:br>
            <a:endParaRPr lang="en-US" sz="1800">
              <a:latin typeface="" pitchFamily="18"/>
            </a:endParaRPr>
          </a:p>
        </p:txBody>
      </p:sp>
      <p:sp>
        <p:nvSpPr>
          <p:cNvPr id="5" name="Tytuł 1"/>
          <p:cNvSpPr txBox="1">
            <a:spLocks noGrp="1"/>
          </p:cNvSpPr>
          <p:nvPr>
            <p:ph type="title" idx="4294967295"/>
          </p:nvPr>
        </p:nvSpPr>
        <p:spPr>
          <a:xfrm>
            <a:off x="5711040" y="212400"/>
            <a:ext cx="5631120" cy="175211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b="1" i="1"/>
              <a:t>Experience</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pic>
        <p:nvPicPr>
          <p:cNvPr id="4" name="Obraz 3"/>
          <p:cNvPicPr>
            <a:picLocks noChangeAspect="1"/>
          </p:cNvPicPr>
          <p:nvPr/>
        </p:nvPicPr>
        <p:blipFill>
          <a:blip r:embed="rId3">
            <a:lum/>
            <a:alphaModFix/>
          </a:blip>
          <a:srcRect/>
          <a:stretch>
            <a:fillRect/>
          </a:stretch>
        </p:blipFill>
        <p:spPr>
          <a:xfrm>
            <a:off x="4824000" y="4176000"/>
            <a:ext cx="3384000" cy="2448000"/>
          </a:xfrm>
          <a:prstGeom prst="rect">
            <a:avLst/>
          </a:prstGeom>
          <a:noFill/>
          <a:ln>
            <a:noFill/>
          </a:ln>
        </p:spPr>
      </p:pic>
      <p:pic>
        <p:nvPicPr>
          <p:cNvPr id="5" name="Obraz 4"/>
          <p:cNvPicPr>
            <a:picLocks noChangeAspect="1"/>
          </p:cNvPicPr>
          <p:nvPr/>
        </p:nvPicPr>
        <p:blipFill>
          <a:blip r:embed="rId4">
            <a:lum/>
            <a:alphaModFix/>
          </a:blip>
          <a:srcRect/>
          <a:stretch>
            <a:fillRect/>
          </a:stretch>
        </p:blipFill>
        <p:spPr>
          <a:xfrm>
            <a:off x="7028640" y="3971520"/>
            <a:ext cx="2592000" cy="123480"/>
          </a:xfrm>
          <a:prstGeom prst="rect">
            <a:avLst/>
          </a:prstGeom>
          <a:noFill/>
          <a:ln>
            <a:noFill/>
          </a:ln>
        </p:spPr>
      </p:pic>
      <p:pic>
        <p:nvPicPr>
          <p:cNvPr id="6" name="Obraz 4"/>
          <p:cNvPicPr>
            <a:picLocks noChangeAspect="1"/>
          </p:cNvPicPr>
          <p:nvPr/>
        </p:nvPicPr>
        <p:blipFill>
          <a:blip r:embed="rId5">
            <a:lum/>
            <a:alphaModFix/>
          </a:blip>
          <a:srcRect/>
          <a:stretch>
            <a:fillRect/>
          </a:stretch>
        </p:blipFill>
        <p:spPr>
          <a:xfrm>
            <a:off x="25784" y="581179"/>
            <a:ext cx="4347000" cy="3655440"/>
          </a:xfrm>
          <a:prstGeom prst="rect">
            <a:avLst/>
          </a:prstGeom>
          <a:noFill/>
          <a:ln>
            <a:noFill/>
          </a:ln>
        </p:spPr>
      </p:pic>
      <p:pic>
        <p:nvPicPr>
          <p:cNvPr id="7" name="Obraz 6"/>
          <p:cNvPicPr>
            <a:picLocks noChangeAspect="1"/>
          </p:cNvPicPr>
          <p:nvPr/>
        </p:nvPicPr>
        <p:blipFill>
          <a:blip r:embed="rId4">
            <a:lum/>
            <a:alphaModFix/>
          </a:blip>
          <a:srcRect/>
          <a:stretch>
            <a:fillRect/>
          </a:stretch>
        </p:blipFill>
        <p:spPr>
          <a:xfrm>
            <a:off x="9576000" y="3971159"/>
            <a:ext cx="2592000" cy="123480"/>
          </a:xfrm>
          <a:prstGeom prst="rect">
            <a:avLst/>
          </a:prstGeom>
          <a:noFill/>
          <a:ln>
            <a:noFill/>
          </a:ln>
        </p:spPr>
      </p:pic>
      <p:pic>
        <p:nvPicPr>
          <p:cNvPr id="8" name="Obraz 7"/>
          <p:cNvPicPr>
            <a:picLocks noChangeAspect="1"/>
          </p:cNvPicPr>
          <p:nvPr/>
        </p:nvPicPr>
        <p:blipFill>
          <a:blip r:embed="rId4">
            <a:lum/>
            <a:alphaModFix/>
          </a:blip>
          <a:srcRect/>
          <a:stretch>
            <a:fillRect/>
          </a:stretch>
        </p:blipFill>
        <p:spPr>
          <a:xfrm>
            <a:off x="4536000" y="3980520"/>
            <a:ext cx="2475000" cy="123480"/>
          </a:xfrm>
          <a:prstGeom prst="rect">
            <a:avLst/>
          </a:prstGeom>
          <a:noFill/>
          <a:ln>
            <a:noFill/>
          </a:ln>
        </p:spPr>
      </p:pic>
      <p:pic>
        <p:nvPicPr>
          <p:cNvPr id="9" name="Obraz 8"/>
          <p:cNvPicPr>
            <a:picLocks noChangeAspect="1"/>
          </p:cNvPicPr>
          <p:nvPr/>
        </p:nvPicPr>
        <p:blipFill>
          <a:blip r:embed="rId4">
            <a:lum/>
            <a:alphaModFix/>
          </a:blip>
          <a:srcRect/>
          <a:stretch>
            <a:fillRect/>
          </a:stretch>
        </p:blipFill>
        <p:spPr>
          <a:xfrm rot="5429400">
            <a:off x="3255798" y="3828057"/>
            <a:ext cx="2517840" cy="119880"/>
          </a:xfrm>
          <a:prstGeom prst="rect">
            <a:avLst/>
          </a:prstGeom>
          <a:noFill/>
          <a:ln>
            <a:noFill/>
          </a:ln>
        </p:spPr>
      </p:pic>
      <p:pic>
        <p:nvPicPr>
          <p:cNvPr id="10" name="Obraz 9"/>
          <p:cNvPicPr>
            <a:picLocks noChangeAspect="1"/>
          </p:cNvPicPr>
          <p:nvPr/>
        </p:nvPicPr>
        <p:blipFill>
          <a:blip r:embed="rId4">
            <a:lum/>
            <a:alphaModFix/>
          </a:blip>
          <a:srcRect/>
          <a:stretch>
            <a:fillRect/>
          </a:stretch>
        </p:blipFill>
        <p:spPr>
          <a:xfrm rot="5411400">
            <a:off x="3241544" y="1234457"/>
            <a:ext cx="2592000" cy="123480"/>
          </a:xfrm>
          <a:prstGeom prst="rect">
            <a:avLst/>
          </a:prstGeom>
          <a:noFill/>
          <a:ln>
            <a:noFill/>
          </a:ln>
        </p:spPr>
      </p:pic>
      <p:pic>
        <p:nvPicPr>
          <p:cNvPr id="11" name="Obraz 10"/>
          <p:cNvPicPr>
            <a:picLocks noChangeAspect="1"/>
          </p:cNvPicPr>
          <p:nvPr/>
        </p:nvPicPr>
        <p:blipFill>
          <a:blip r:embed="rId4">
            <a:lum/>
            <a:alphaModFix/>
          </a:blip>
          <a:srcRect/>
          <a:stretch>
            <a:fillRect/>
          </a:stretch>
        </p:blipFill>
        <p:spPr>
          <a:xfrm rot="5423400">
            <a:off x="3095487" y="5338555"/>
            <a:ext cx="2826000" cy="134640"/>
          </a:xfrm>
          <a:prstGeom prst="rect">
            <a:avLst/>
          </a:prstGeom>
          <a:noFill/>
          <a:ln>
            <a:noFill/>
          </a:ln>
        </p:spPr>
      </p:pic>
      <p:pic>
        <p:nvPicPr>
          <p:cNvPr id="12" name="Obraz 11"/>
          <p:cNvPicPr>
            <a:picLocks noChangeAspect="1"/>
          </p:cNvPicPr>
          <p:nvPr/>
        </p:nvPicPr>
        <p:blipFill>
          <a:blip r:embed="rId4">
            <a:lum/>
            <a:alphaModFix/>
          </a:blip>
          <a:srcRect/>
          <a:stretch>
            <a:fillRect/>
          </a:stretch>
        </p:blipFill>
        <p:spPr>
          <a:xfrm>
            <a:off x="45000" y="4268520"/>
            <a:ext cx="2592000" cy="123480"/>
          </a:xfrm>
          <a:prstGeom prst="rect">
            <a:avLst/>
          </a:prstGeom>
          <a:noFill/>
          <a:ln>
            <a:noFill/>
          </a:ln>
        </p:spPr>
      </p:pic>
      <p:pic>
        <p:nvPicPr>
          <p:cNvPr id="13" name="Obraz 12"/>
          <p:cNvPicPr>
            <a:picLocks noChangeAspect="1"/>
          </p:cNvPicPr>
          <p:nvPr/>
        </p:nvPicPr>
        <p:blipFill>
          <a:blip r:embed="rId4">
            <a:lum/>
            <a:alphaModFix/>
          </a:blip>
          <a:srcRect/>
          <a:stretch>
            <a:fillRect/>
          </a:stretch>
        </p:blipFill>
        <p:spPr>
          <a:xfrm>
            <a:off x="1944000" y="4268520"/>
            <a:ext cx="2592000" cy="123480"/>
          </a:xfrm>
          <a:prstGeom prst="rect">
            <a:avLst/>
          </a:prstGeom>
          <a:noFill/>
          <a:ln>
            <a:noFill/>
          </a:ln>
        </p:spPr>
      </p:pic>
      <p:sp>
        <p:nvSpPr>
          <p:cNvPr id="15" name="pole tekstowe 6"/>
          <p:cNvSpPr/>
          <p:nvPr/>
        </p:nvSpPr>
        <p:spPr>
          <a:xfrm>
            <a:off x="5330880" y="137505"/>
            <a:ext cx="6384240" cy="6544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pPr>
            <a:r>
              <a:rPr lang="pl-PL" sz="1800" b="0" i="0" u="none" strike="noStrike" kern="1200" spc="0" dirty="0">
                <a:ln>
                  <a:noFill/>
                </a:ln>
                <a:latin typeface="Corbel" pitchFamily="18"/>
                <a:ea typeface="Microsoft YaHei" pitchFamily="2"/>
                <a:cs typeface="Arial" pitchFamily="2"/>
              </a:rPr>
              <a:t>We </a:t>
            </a:r>
            <a:r>
              <a:rPr lang="pl-PL" sz="1800" b="0" i="0" u="none" strike="noStrike" kern="1200" spc="0" dirty="0" err="1">
                <a:ln>
                  <a:noFill/>
                </a:ln>
                <a:latin typeface="Corbel" pitchFamily="18"/>
                <a:ea typeface="Microsoft YaHei" pitchFamily="2"/>
                <a:cs typeface="Arial" pitchFamily="2"/>
              </a:rPr>
              <a:t>added</a:t>
            </a:r>
            <a:r>
              <a:rPr lang="pl-PL" sz="1800" b="0" i="0" u="none" strike="noStrike" kern="1200" spc="0" dirty="0">
                <a:ln>
                  <a:noFill/>
                </a:ln>
                <a:latin typeface="Corbel" pitchFamily="18"/>
                <a:ea typeface="Microsoft YaHei" pitchFamily="2"/>
                <a:cs typeface="Arial" pitchFamily="2"/>
              </a:rPr>
              <a:t> </a:t>
            </a:r>
            <a:r>
              <a:rPr lang="pl-PL" sz="1800" b="0" i="0" u="none" strike="noStrike" kern="1200" spc="0" dirty="0" err="1">
                <a:ln>
                  <a:noFill/>
                </a:ln>
                <a:latin typeface="Corbel" pitchFamily="18"/>
                <a:ea typeface="Microsoft YaHei" pitchFamily="2"/>
                <a:cs typeface="Arial" pitchFamily="2"/>
              </a:rPr>
              <a:t>mycorrhizas</a:t>
            </a:r>
            <a:r>
              <a:rPr lang="pl-PL" sz="1800" b="0" i="0" u="none" strike="noStrike" kern="1200" spc="0" dirty="0">
                <a:ln>
                  <a:noFill/>
                </a:ln>
                <a:latin typeface="Corbel" pitchFamily="18"/>
                <a:ea typeface="Microsoft YaHei" pitchFamily="2"/>
                <a:cs typeface="Arial" pitchFamily="2"/>
              </a:rPr>
              <a:t> and we </a:t>
            </a:r>
            <a:r>
              <a:rPr lang="pl-PL" sz="1800" b="0" i="0" u="none" strike="noStrike" kern="1200" spc="0" dirty="0" err="1">
                <a:ln>
                  <a:noFill/>
                </a:ln>
                <a:latin typeface="Corbel" pitchFamily="18"/>
                <a:ea typeface="Microsoft YaHei" pitchFamily="2"/>
                <a:cs typeface="Arial" pitchFamily="2"/>
              </a:rPr>
              <a:t>watered</a:t>
            </a:r>
            <a:r>
              <a:rPr lang="pl-PL" sz="1800" b="0" i="0" u="none" strike="noStrike" kern="1200" spc="0" dirty="0">
                <a:ln>
                  <a:noFill/>
                </a:ln>
                <a:latin typeface="Corbel" pitchFamily="18"/>
                <a:ea typeface="Microsoft YaHei" pitchFamily="2"/>
                <a:cs typeface="Arial" pitchFamily="2"/>
              </a:rPr>
              <a:t> with </a:t>
            </a:r>
            <a:r>
              <a:rPr lang="pl-PL" sz="1800" b="0" i="0" u="none" strike="noStrike" kern="1200" spc="0" dirty="0" err="1">
                <a:ln>
                  <a:noFill/>
                </a:ln>
                <a:latin typeface="Corbel" pitchFamily="18"/>
                <a:ea typeface="Microsoft YaHei" pitchFamily="2"/>
                <a:cs typeface="Arial" pitchFamily="2"/>
              </a:rPr>
              <a:t>solutions</a:t>
            </a:r>
            <a:r>
              <a:rPr lang="pl-PL" sz="1800" b="0" i="0" u="none" strike="noStrike" kern="1200" spc="0" dirty="0">
                <a:ln>
                  <a:noFill/>
                </a:ln>
                <a:latin typeface="Corbel" pitchFamily="18"/>
                <a:ea typeface="Microsoft YaHei" pitchFamily="2"/>
                <a:cs typeface="Arial" pitchFamily="2"/>
              </a:rPr>
              <a:t> </a:t>
            </a:r>
            <a:r>
              <a:rPr lang="pl-PL" sz="1800" b="0" i="0" u="none" strike="noStrike" kern="1200" spc="0" dirty="0" err="1">
                <a:ln>
                  <a:noFill/>
                </a:ln>
                <a:latin typeface="Corbel" pitchFamily="18"/>
                <a:ea typeface="Microsoft YaHei" pitchFamily="2"/>
                <a:cs typeface="Arial" pitchFamily="2"/>
              </a:rPr>
              <a:t>about</a:t>
            </a:r>
            <a:r>
              <a:rPr lang="pl-PL" sz="1800" b="0" i="0" u="none" strike="noStrike" kern="1200" spc="0" dirty="0">
                <a:ln>
                  <a:noFill/>
                </a:ln>
                <a:latin typeface="Corbel" pitchFamily="18"/>
                <a:ea typeface="Microsoft YaHei" pitchFamily="2"/>
                <a:cs typeface="Arial" pitchFamily="2"/>
              </a:rPr>
              <a:t> the </a:t>
            </a:r>
            <a:r>
              <a:rPr lang="pl-PL" sz="1800" b="0" i="0" u="none" strike="noStrike" kern="1200" spc="0" dirty="0" err="1">
                <a:ln>
                  <a:noFill/>
                </a:ln>
                <a:latin typeface="Corbel" pitchFamily="18"/>
                <a:ea typeface="Microsoft YaHei" pitchFamily="2"/>
                <a:cs typeface="Arial" pitchFamily="2"/>
              </a:rPr>
              <a:t>different</a:t>
            </a:r>
            <a:r>
              <a:rPr lang="pl-PL" sz="1800" b="0" i="0" u="none" strike="noStrike" kern="1200" spc="0" dirty="0">
                <a:ln>
                  <a:noFill/>
                </a:ln>
                <a:latin typeface="Corbel" pitchFamily="18"/>
                <a:ea typeface="Microsoft YaHei" pitchFamily="2"/>
                <a:cs typeface="Arial" pitchFamily="2"/>
              </a:rPr>
              <a:t> </a:t>
            </a:r>
            <a:r>
              <a:rPr lang="pl-PL" sz="1800" b="0" i="0" u="none" strike="noStrike" kern="1200" spc="0" dirty="0" err="1">
                <a:ln>
                  <a:noFill/>
                </a:ln>
                <a:latin typeface="Corbel" pitchFamily="18"/>
                <a:ea typeface="Microsoft YaHei" pitchFamily="2"/>
                <a:cs typeface="Arial" pitchFamily="2"/>
              </a:rPr>
              <a:t>pH</a:t>
            </a:r>
            <a:r>
              <a:rPr lang="pl-PL" sz="1800" b="0" i="0" u="none" strike="noStrike" kern="1200" spc="0" dirty="0">
                <a:ln>
                  <a:noFill/>
                </a:ln>
                <a:latin typeface="Corbel" pitchFamily="18"/>
                <a:ea typeface="Microsoft YaHei" pitchFamily="2"/>
                <a:cs typeface="Arial" pitchFamily="2"/>
              </a:rPr>
              <a:t>.</a:t>
            </a:r>
          </a:p>
        </p:txBody>
      </p:sp>
      <p:sp>
        <p:nvSpPr>
          <p:cNvPr id="16" name="pole tekstowe 3"/>
          <p:cNvSpPr/>
          <p:nvPr/>
        </p:nvSpPr>
        <p:spPr>
          <a:xfrm>
            <a:off x="1218961" y="-6495"/>
            <a:ext cx="3605039" cy="6544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pPr>
            <a:r>
              <a:rPr lang="pl-PL" sz="1800" b="0" i="0" u="none" strike="noStrike" kern="1200" spc="0" dirty="0">
                <a:ln>
                  <a:noFill/>
                </a:ln>
                <a:latin typeface="Corbel" pitchFamily="18"/>
                <a:ea typeface="Microsoft YaHei" pitchFamily="2"/>
                <a:cs typeface="Arial" pitchFamily="2"/>
              </a:rPr>
              <a:t>In </a:t>
            </a:r>
            <a:r>
              <a:rPr lang="pl-PL" sz="1800" b="0" i="0" u="none" strike="noStrike" kern="1200" spc="0" dirty="0" err="1">
                <a:ln>
                  <a:noFill/>
                </a:ln>
                <a:latin typeface="Corbel" pitchFamily="18"/>
                <a:ea typeface="Microsoft YaHei" pitchFamily="2"/>
                <a:cs typeface="Arial" pitchFamily="2"/>
              </a:rPr>
              <a:t>four</a:t>
            </a:r>
            <a:r>
              <a:rPr lang="pl-PL" sz="1800" b="0" i="0" u="none" strike="noStrike" kern="1200" spc="0" dirty="0">
                <a:ln>
                  <a:noFill/>
                </a:ln>
                <a:latin typeface="Corbel" pitchFamily="18"/>
                <a:ea typeface="Microsoft YaHei" pitchFamily="2"/>
                <a:cs typeface="Arial" pitchFamily="2"/>
              </a:rPr>
              <a:t> </a:t>
            </a:r>
            <a:r>
              <a:rPr lang="pl-PL" sz="1800" b="0" i="0" u="none" strike="noStrike" kern="1200" spc="0" dirty="0" err="1">
                <a:ln>
                  <a:noFill/>
                </a:ln>
                <a:latin typeface="Corbel" pitchFamily="18"/>
                <a:ea typeface="Microsoft YaHei" pitchFamily="2"/>
                <a:cs typeface="Arial" pitchFamily="2"/>
              </a:rPr>
              <a:t>flowerpots</a:t>
            </a:r>
            <a:r>
              <a:rPr lang="pl-PL" sz="1800" b="0" i="0" u="none" strike="noStrike" kern="1200" spc="0" dirty="0">
                <a:ln>
                  <a:noFill/>
                </a:ln>
                <a:latin typeface="Corbel" pitchFamily="18"/>
                <a:ea typeface="Microsoft YaHei" pitchFamily="2"/>
                <a:cs typeface="Arial" pitchFamily="2"/>
              </a:rPr>
              <a:t> we </a:t>
            </a:r>
            <a:r>
              <a:rPr lang="pl-PL" sz="1800" b="0" i="0" u="none" strike="noStrike" kern="1200" spc="0" dirty="0" err="1">
                <a:ln>
                  <a:noFill/>
                </a:ln>
                <a:latin typeface="Corbel" pitchFamily="18"/>
                <a:ea typeface="Microsoft YaHei" pitchFamily="2"/>
                <a:cs typeface="Arial" pitchFamily="2"/>
              </a:rPr>
              <a:t>sowed</a:t>
            </a:r>
            <a:r>
              <a:rPr lang="pl-PL" sz="1800" b="0" i="0" u="none" strike="noStrike" kern="1200" spc="0" dirty="0">
                <a:ln>
                  <a:noFill/>
                </a:ln>
                <a:latin typeface="Corbel" pitchFamily="18"/>
                <a:ea typeface="Microsoft YaHei" pitchFamily="2"/>
                <a:cs typeface="Arial" pitchFamily="2"/>
              </a:rPr>
              <a:t> for 7 </a:t>
            </a:r>
            <a:r>
              <a:rPr lang="pl-PL" sz="1800" b="0" i="0" u="none" strike="noStrike" kern="1200" spc="0" dirty="0" err="1">
                <a:ln>
                  <a:noFill/>
                </a:ln>
                <a:latin typeface="Corbel" pitchFamily="18"/>
                <a:ea typeface="Microsoft YaHei" pitchFamily="2"/>
                <a:cs typeface="Arial" pitchFamily="2"/>
              </a:rPr>
              <a:t>pine</a:t>
            </a:r>
            <a:r>
              <a:rPr lang="pl-PL" sz="1800" b="0" i="0" u="none" strike="noStrike" kern="1200" spc="0" dirty="0">
                <a:ln>
                  <a:noFill/>
                </a:ln>
                <a:latin typeface="Corbel" pitchFamily="18"/>
                <a:ea typeface="Microsoft YaHei" pitchFamily="2"/>
                <a:cs typeface="Arial" pitchFamily="2"/>
              </a:rPr>
              <a:t> </a:t>
            </a:r>
            <a:r>
              <a:rPr lang="pl-PL" sz="1800" b="0" i="0" u="none" strike="noStrike" kern="1200" spc="0" dirty="0" err="1">
                <a:ln>
                  <a:noFill/>
                </a:ln>
                <a:latin typeface="Corbel" pitchFamily="18"/>
                <a:ea typeface="Microsoft YaHei" pitchFamily="2"/>
                <a:cs typeface="Arial" pitchFamily="2"/>
              </a:rPr>
              <a:t>kernels</a:t>
            </a:r>
            <a:r>
              <a:rPr lang="pl-PL" sz="1800" b="0" i="0" u="none" strike="noStrike" kern="1200" spc="0" dirty="0">
                <a:ln>
                  <a:noFill/>
                </a:ln>
                <a:latin typeface="Corbel" pitchFamily="18"/>
                <a:ea typeface="Microsoft YaHei" pitchFamily="2"/>
                <a:cs typeface="Arial" pitchFamily="2"/>
              </a:rPr>
              <a:t>.</a:t>
            </a:r>
          </a:p>
        </p:txBody>
      </p:sp>
      <p:pic>
        <p:nvPicPr>
          <p:cNvPr id="17" name="Obraz 16"/>
          <p:cNvPicPr>
            <a:picLocks noChangeAspect="1"/>
          </p:cNvPicPr>
          <p:nvPr/>
        </p:nvPicPr>
        <p:blipFill>
          <a:blip r:embed="rId6">
            <a:lum/>
            <a:alphaModFix/>
          </a:blip>
          <a:srcRect/>
          <a:stretch>
            <a:fillRect/>
          </a:stretch>
        </p:blipFill>
        <p:spPr>
          <a:xfrm>
            <a:off x="0" y="4392000"/>
            <a:ext cx="2592000" cy="2466000"/>
          </a:xfrm>
          <a:prstGeom prst="rect">
            <a:avLst/>
          </a:prstGeom>
          <a:noFill/>
          <a:ln>
            <a:noFill/>
          </a:ln>
        </p:spPr>
      </p:pic>
      <p:sp>
        <p:nvSpPr>
          <p:cNvPr id="21" name="pole tekstowe 20"/>
          <p:cNvSpPr txBox="1"/>
          <p:nvPr/>
        </p:nvSpPr>
        <p:spPr>
          <a:xfrm>
            <a:off x="8324640" y="4828680"/>
            <a:ext cx="3531600" cy="887251"/>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pl-PL" sz="1800" b="0" i="0" u="none" strike="noStrike" kern="1200" dirty="0" err="1">
                <a:ln>
                  <a:noFill/>
                </a:ln>
                <a:latin typeface="Arial" pitchFamily="18"/>
                <a:ea typeface="Microsoft YaHei" pitchFamily="2"/>
                <a:cs typeface="Arial" pitchFamily="2"/>
              </a:rPr>
              <a:t>After</a:t>
            </a:r>
            <a:r>
              <a:rPr lang="pl-PL" sz="1800" b="0" i="0" u="none" strike="noStrike" kern="1200" dirty="0">
                <a:ln>
                  <a:noFill/>
                </a:ln>
                <a:latin typeface="Arial" pitchFamily="18"/>
                <a:ea typeface="Microsoft YaHei" pitchFamily="2"/>
                <a:cs typeface="Arial" pitchFamily="2"/>
              </a:rPr>
              <a:t> 3 </a:t>
            </a:r>
            <a:r>
              <a:rPr lang="pl-PL" sz="1800" b="0" i="0" u="none" strike="noStrike" kern="1200" dirty="0" err="1">
                <a:ln>
                  <a:noFill/>
                </a:ln>
                <a:latin typeface="Arial" pitchFamily="18"/>
                <a:ea typeface="Microsoft YaHei" pitchFamily="2"/>
                <a:cs typeface="Arial" pitchFamily="2"/>
              </a:rPr>
              <a:t>days</a:t>
            </a:r>
            <a:r>
              <a:rPr lang="pl-PL" sz="1800" b="0" i="0" u="none" strike="noStrike" kern="1200" dirty="0">
                <a:ln>
                  <a:noFill/>
                </a:ln>
                <a:latin typeface="Arial" pitchFamily="18"/>
                <a:ea typeface="Microsoft YaHei" pitchFamily="2"/>
                <a:cs typeface="Arial" pitchFamily="2"/>
              </a:rPr>
              <a:t> a </a:t>
            </a:r>
            <a:r>
              <a:rPr lang="pl-PL" sz="1800" b="0" i="0" u="none" strike="noStrike" kern="1200" dirty="0" err="1">
                <a:ln>
                  <a:noFill/>
                </a:ln>
                <a:latin typeface="Arial" pitchFamily="18"/>
                <a:ea typeface="Microsoft YaHei" pitchFamily="2"/>
                <a:cs typeface="Arial" pitchFamily="2"/>
              </a:rPr>
              <a:t>tiny</a:t>
            </a:r>
            <a:r>
              <a:rPr lang="pl-PL" sz="1800" b="0" i="0" u="none" strike="noStrike" kern="1200" dirty="0">
                <a:ln>
                  <a:noFill/>
                </a:ln>
                <a:latin typeface="Arial" pitchFamily="18"/>
                <a:ea typeface="Microsoft YaHei" pitchFamily="2"/>
                <a:cs typeface="Arial" pitchFamily="2"/>
              </a:rPr>
              <a:t> small </a:t>
            </a:r>
            <a:r>
              <a:rPr lang="pl-PL" sz="1800" b="0" i="0" u="none" strike="noStrike" kern="1200" dirty="0" err="1">
                <a:ln>
                  <a:noFill/>
                </a:ln>
                <a:latin typeface="Arial" pitchFamily="18"/>
                <a:ea typeface="Microsoft YaHei" pitchFamily="2"/>
                <a:cs typeface="Arial" pitchFamily="2"/>
              </a:rPr>
              <a:t>pine</a:t>
            </a:r>
            <a:r>
              <a:rPr lang="pl-PL" sz="1800" b="0" i="0" u="none" strike="noStrike" kern="1200" dirty="0">
                <a:ln>
                  <a:noFill/>
                </a:ln>
                <a:latin typeface="Arial" pitchFamily="18"/>
                <a:ea typeface="Microsoft YaHei" pitchFamily="2"/>
                <a:cs typeface="Arial" pitchFamily="2"/>
              </a:rPr>
              <a:t> </a:t>
            </a:r>
            <a:r>
              <a:rPr lang="pl-PL" sz="1800" b="0" i="0" u="none" strike="noStrike" kern="1200" dirty="0" err="1">
                <a:ln>
                  <a:noFill/>
                </a:ln>
                <a:latin typeface="Arial" pitchFamily="18"/>
                <a:ea typeface="Microsoft YaHei" pitchFamily="2"/>
                <a:cs typeface="Arial" pitchFamily="2"/>
              </a:rPr>
              <a:t>tree</a:t>
            </a:r>
            <a:r>
              <a:rPr lang="pl-PL" sz="1800" b="0" i="0" u="none" strike="noStrike" kern="1200" dirty="0">
                <a:ln>
                  <a:noFill/>
                </a:ln>
                <a:latin typeface="Arial" pitchFamily="18"/>
                <a:ea typeface="Microsoft YaHei" pitchFamily="2"/>
                <a:cs typeface="Arial" pitchFamily="2"/>
              </a:rPr>
              <a:t> </a:t>
            </a:r>
            <a:r>
              <a:rPr lang="pl-PL" sz="1800" b="0" i="0" u="none" strike="noStrike" kern="1200" dirty="0" err="1">
                <a:ln>
                  <a:noFill/>
                </a:ln>
                <a:latin typeface="Arial" pitchFamily="18"/>
                <a:ea typeface="Microsoft YaHei" pitchFamily="2"/>
                <a:cs typeface="Arial" pitchFamily="2"/>
              </a:rPr>
              <a:t>sprouted</a:t>
            </a:r>
            <a:r>
              <a:rPr lang="pl-PL" sz="1800" b="0" i="0" u="none" strike="noStrike" kern="1200" dirty="0">
                <a:ln>
                  <a:noFill/>
                </a:ln>
                <a:latin typeface="Arial" pitchFamily="18"/>
                <a:ea typeface="Microsoft YaHei" pitchFamily="2"/>
                <a:cs typeface="Arial" pitchFamily="2"/>
              </a:rPr>
              <a:t>, </a:t>
            </a:r>
            <a:r>
              <a:rPr lang="pl-PL" sz="1800" b="0" i="0" u="none" strike="noStrike" kern="1200" dirty="0" err="1">
                <a:ln>
                  <a:noFill/>
                </a:ln>
                <a:latin typeface="Arial" pitchFamily="18"/>
                <a:ea typeface="Microsoft YaHei" pitchFamily="2"/>
                <a:cs typeface="Arial" pitchFamily="2"/>
              </a:rPr>
              <a:t>unfortunately</a:t>
            </a:r>
            <a:r>
              <a:rPr lang="pl-PL" sz="1800" b="0" i="0" u="none" strike="noStrike" kern="1200" dirty="0">
                <a:ln>
                  <a:noFill/>
                </a:ln>
                <a:latin typeface="Arial" pitchFamily="18"/>
                <a:ea typeface="Microsoft YaHei" pitchFamily="2"/>
                <a:cs typeface="Arial" pitchFamily="2"/>
              </a:rPr>
              <a:t> </a:t>
            </a:r>
            <a:r>
              <a:rPr lang="pl-PL" sz="1800" b="0" i="0" u="none" strike="noStrike" kern="1200" dirty="0" err="1">
                <a:ln>
                  <a:noFill/>
                </a:ln>
                <a:latin typeface="Arial" pitchFamily="18"/>
                <a:ea typeface="Microsoft YaHei" pitchFamily="2"/>
                <a:cs typeface="Arial" pitchFamily="2"/>
              </a:rPr>
              <a:t>only</a:t>
            </a:r>
            <a:r>
              <a:rPr lang="pl-PL" sz="1800" b="0" i="0" u="none" strike="noStrike" kern="1200" dirty="0">
                <a:ln>
                  <a:noFill/>
                </a:ln>
                <a:latin typeface="Arial" pitchFamily="18"/>
                <a:ea typeface="Microsoft YaHei" pitchFamily="2"/>
                <a:cs typeface="Arial" pitchFamily="2"/>
              </a:rPr>
              <a:t> </a:t>
            </a:r>
            <a:r>
              <a:rPr lang="pl-PL" sz="1800" b="0" i="0" u="none" strike="noStrike" kern="1200" dirty="0" smtClean="0">
                <a:ln>
                  <a:noFill/>
                </a:ln>
                <a:latin typeface="Arial" pitchFamily="18"/>
                <a:ea typeface="Microsoft YaHei" pitchFamily="2"/>
                <a:cs typeface="Arial" pitchFamily="2"/>
              </a:rPr>
              <a:t>one.</a:t>
            </a:r>
            <a:endParaRPr lang="pl-PL" sz="1800" b="0" i="0" u="none" strike="noStrike" kern="1200" dirty="0">
              <a:ln>
                <a:noFill/>
              </a:ln>
              <a:latin typeface="Arial" pitchFamily="18"/>
              <a:ea typeface="Microsoft YaHei" pitchFamily="2"/>
              <a:cs typeface="Arial" pitchFamily="2"/>
            </a:endParaRPr>
          </a:p>
        </p:txBody>
      </p:sp>
      <p:sp>
        <p:nvSpPr>
          <p:cNvPr id="31" name="pole tekstowe 30"/>
          <p:cNvSpPr txBox="1"/>
          <p:nvPr/>
        </p:nvSpPr>
        <p:spPr>
          <a:xfrm>
            <a:off x="2646454" y="4805711"/>
            <a:ext cx="1700258" cy="1200329"/>
          </a:xfrm>
          <a:prstGeom prst="rect">
            <a:avLst/>
          </a:prstGeom>
          <a:noFill/>
        </p:spPr>
        <p:txBody>
          <a:bodyPr wrap="square" rtlCol="0">
            <a:spAutoFit/>
          </a:bodyPr>
          <a:lstStyle/>
          <a:p>
            <a:r>
              <a:rPr lang="pl-PL" dirty="0"/>
              <a:t>A</a:t>
            </a:r>
            <a:r>
              <a:rPr lang="en-US" dirty="0" err="1" smtClean="0"/>
              <a:t>fter</a:t>
            </a:r>
            <a:r>
              <a:rPr lang="en-US" dirty="0" smtClean="0"/>
              <a:t> two weeks developed small pine trees appeared</a:t>
            </a:r>
            <a:r>
              <a:rPr lang="pl-PL" dirty="0" smtClean="0"/>
              <a:t>.</a:t>
            </a:r>
            <a:endParaRPr lang="pl-PL" dirty="0"/>
          </a:p>
        </p:txBody>
      </p:sp>
      <p:pic>
        <p:nvPicPr>
          <p:cNvPr id="14" name="Obraz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16280" y="908721"/>
            <a:ext cx="3325434" cy="2979276"/>
          </a:xfrm>
          <a:prstGeom prst="rect">
            <a:avLst/>
          </a:prstGeom>
        </p:spPr>
      </p:pic>
      <p:pic>
        <p:nvPicPr>
          <p:cNvPr id="18" name="Obraz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24000" y="928365"/>
            <a:ext cx="3526201" cy="2959632"/>
          </a:xfrm>
          <a:prstGeom prst="rect">
            <a:avLst/>
          </a:prstGeom>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pic>
        <p:nvPicPr>
          <p:cNvPr id="2" name="Obraz 1"/>
          <p:cNvPicPr>
            <a:picLocks noChangeAspect="1"/>
          </p:cNvPicPr>
          <p:nvPr/>
        </p:nvPicPr>
        <p:blipFill>
          <a:blip r:embed="rId3">
            <a:lum/>
            <a:alphaModFix/>
          </a:blip>
          <a:srcRect/>
          <a:stretch>
            <a:fillRect/>
          </a:stretch>
        </p:blipFill>
        <p:spPr>
          <a:xfrm>
            <a:off x="2160000" y="764704"/>
            <a:ext cx="9864000" cy="6263999"/>
          </a:xfrm>
          <a:prstGeom prst="rect">
            <a:avLst/>
          </a:prstGeom>
          <a:noFill/>
          <a:ln>
            <a:noFill/>
          </a:ln>
        </p:spPr>
      </p:pic>
      <p:sp>
        <p:nvSpPr>
          <p:cNvPr id="3" name="pole tekstowe 2"/>
          <p:cNvSpPr txBox="1"/>
          <p:nvPr/>
        </p:nvSpPr>
        <p:spPr>
          <a:xfrm>
            <a:off x="3359696" y="1556792"/>
            <a:ext cx="4320480" cy="2686461"/>
          </a:xfrm>
          <a:prstGeom prst="rect">
            <a:avLst/>
          </a:prstGeom>
          <a:noFill/>
          <a:ln>
            <a:noFill/>
          </a:ln>
        </p:spPr>
        <p:txBody>
          <a:bodyPr vert="horz" wrap="square" lIns="90000" tIns="45000" rIns="90000" bIns="45000" anchorCtr="0" compatLnSpc="0">
            <a:spAutoFit/>
          </a:bodyPr>
          <a:lstStyle/>
          <a:p>
            <a:pPr lvl="0" hangingPunct="0">
              <a:defRPr sz="1700"/>
            </a:pPr>
            <a:r>
              <a:rPr lang="pl-PL" sz="1600" dirty="0">
                <a:solidFill>
                  <a:schemeClr val="bg1"/>
                </a:solidFill>
                <a:latin typeface="Arial" pitchFamily="18"/>
                <a:ea typeface="Microsoft YaHei" pitchFamily="2"/>
                <a:cs typeface="Arial" pitchFamily="2"/>
              </a:rPr>
              <a:t>In </a:t>
            </a:r>
            <a:r>
              <a:rPr lang="pl-PL" sz="1600" dirty="0" err="1">
                <a:solidFill>
                  <a:schemeClr val="bg1"/>
                </a:solidFill>
                <a:latin typeface="Arial" pitchFamily="18"/>
                <a:ea typeface="Microsoft YaHei" pitchFamily="2"/>
                <a:cs typeface="Arial" pitchFamily="2"/>
              </a:rPr>
              <a:t>natural</a:t>
            </a:r>
            <a:r>
              <a:rPr lang="pl-PL" sz="1600" dirty="0">
                <a:solidFill>
                  <a:schemeClr val="bg1"/>
                </a:solidFill>
                <a:latin typeface="Arial" pitchFamily="18"/>
                <a:ea typeface="Microsoft YaHei" pitchFamily="2"/>
                <a:cs typeface="Arial" pitchFamily="2"/>
              </a:rPr>
              <a:t> </a:t>
            </a:r>
            <a:r>
              <a:rPr lang="pl-PL" sz="1600" dirty="0" err="1">
                <a:solidFill>
                  <a:schemeClr val="bg1"/>
                </a:solidFill>
                <a:latin typeface="Arial" pitchFamily="18"/>
                <a:ea typeface="Microsoft YaHei" pitchFamily="2"/>
                <a:cs typeface="Arial" pitchFamily="2"/>
              </a:rPr>
              <a:t>conditions</a:t>
            </a:r>
            <a:r>
              <a:rPr lang="pl-PL" sz="1600" dirty="0">
                <a:solidFill>
                  <a:schemeClr val="bg1"/>
                </a:solidFill>
                <a:latin typeface="Arial" pitchFamily="18"/>
                <a:ea typeface="Microsoft YaHei" pitchFamily="2"/>
                <a:cs typeface="Arial" pitchFamily="2"/>
              </a:rPr>
              <a:t> the </a:t>
            </a:r>
            <a:r>
              <a:rPr lang="pl-PL" sz="1600" dirty="0" err="1">
                <a:solidFill>
                  <a:schemeClr val="bg1"/>
                </a:solidFill>
                <a:latin typeface="Arial" pitchFamily="18"/>
                <a:ea typeface="Microsoft YaHei" pitchFamily="2"/>
                <a:cs typeface="Arial" pitchFamily="2"/>
              </a:rPr>
              <a:t>pine</a:t>
            </a:r>
            <a:r>
              <a:rPr lang="pl-PL" sz="1600" dirty="0">
                <a:solidFill>
                  <a:schemeClr val="bg1"/>
                </a:solidFill>
                <a:latin typeface="Arial" pitchFamily="18"/>
                <a:ea typeface="Microsoft YaHei" pitchFamily="2"/>
                <a:cs typeface="Arial" pitchFamily="2"/>
              </a:rPr>
              <a:t> </a:t>
            </a:r>
            <a:r>
              <a:rPr lang="pl-PL" sz="1600" dirty="0" err="1">
                <a:solidFill>
                  <a:schemeClr val="bg1"/>
                </a:solidFill>
                <a:latin typeface="Arial" pitchFamily="18"/>
                <a:ea typeface="Microsoft YaHei" pitchFamily="2"/>
                <a:cs typeface="Arial" pitchFamily="2"/>
              </a:rPr>
              <a:t>is</a:t>
            </a:r>
            <a:r>
              <a:rPr lang="pl-PL" sz="1600" dirty="0">
                <a:solidFill>
                  <a:schemeClr val="bg1"/>
                </a:solidFill>
                <a:latin typeface="Arial" pitchFamily="18"/>
                <a:ea typeface="Microsoft YaHei" pitchFamily="2"/>
                <a:cs typeface="Arial" pitchFamily="2"/>
              </a:rPr>
              <a:t> </a:t>
            </a:r>
            <a:r>
              <a:rPr lang="pl-PL" sz="1600" dirty="0" err="1">
                <a:solidFill>
                  <a:schemeClr val="bg1"/>
                </a:solidFill>
                <a:latin typeface="Arial" pitchFamily="18"/>
                <a:ea typeface="Microsoft YaHei" pitchFamily="2"/>
                <a:cs typeface="Arial" pitchFamily="2"/>
              </a:rPr>
              <a:t>sprouting</a:t>
            </a:r>
            <a:r>
              <a:rPr lang="pl-PL" sz="1600" dirty="0">
                <a:solidFill>
                  <a:schemeClr val="bg1"/>
                </a:solidFill>
                <a:latin typeface="Arial" pitchFamily="18"/>
                <a:ea typeface="Microsoft YaHei" pitchFamily="2"/>
                <a:cs typeface="Arial" pitchFamily="2"/>
              </a:rPr>
              <a:t> in the </a:t>
            </a:r>
            <a:r>
              <a:rPr lang="pl-PL" sz="1600" dirty="0" err="1">
                <a:solidFill>
                  <a:schemeClr val="bg1"/>
                </a:solidFill>
                <a:latin typeface="Arial" pitchFamily="18"/>
                <a:ea typeface="Microsoft YaHei" pitchFamily="2"/>
                <a:cs typeface="Arial" pitchFamily="2"/>
              </a:rPr>
              <a:t>pH</a:t>
            </a:r>
            <a:r>
              <a:rPr lang="pl-PL" sz="1600" dirty="0">
                <a:solidFill>
                  <a:schemeClr val="bg1"/>
                </a:solidFill>
                <a:latin typeface="Arial" pitchFamily="18"/>
                <a:ea typeface="Microsoft YaHei" pitchFamily="2"/>
                <a:cs typeface="Arial" pitchFamily="2"/>
              </a:rPr>
              <a:t> </a:t>
            </a:r>
            <a:r>
              <a:rPr lang="pl-PL" sz="1600" dirty="0" err="1">
                <a:solidFill>
                  <a:schemeClr val="bg1"/>
                </a:solidFill>
                <a:latin typeface="Arial" pitchFamily="18"/>
                <a:ea typeface="Microsoft YaHei" pitchFamily="2"/>
                <a:cs typeface="Arial" pitchFamily="2"/>
              </a:rPr>
              <a:t>about</a:t>
            </a:r>
            <a:r>
              <a:rPr lang="pl-PL" sz="1600" dirty="0">
                <a:solidFill>
                  <a:schemeClr val="bg1"/>
                </a:solidFill>
                <a:latin typeface="Arial" pitchFamily="18"/>
                <a:ea typeface="Microsoft YaHei" pitchFamily="2"/>
                <a:cs typeface="Arial" pitchFamily="2"/>
              </a:rPr>
              <a:t> 5. As a </a:t>
            </a:r>
            <a:r>
              <a:rPr lang="pl-PL" sz="1600" dirty="0" err="1">
                <a:solidFill>
                  <a:schemeClr val="bg1"/>
                </a:solidFill>
                <a:latin typeface="Arial" pitchFamily="18"/>
                <a:ea typeface="Microsoft YaHei" pitchFamily="2"/>
                <a:cs typeface="Arial" pitchFamily="2"/>
              </a:rPr>
              <a:t>result</a:t>
            </a:r>
            <a:r>
              <a:rPr lang="pl-PL" sz="1600" dirty="0">
                <a:solidFill>
                  <a:schemeClr val="bg1"/>
                </a:solidFill>
                <a:latin typeface="Arial" pitchFamily="18"/>
                <a:ea typeface="Microsoft YaHei" pitchFamily="2"/>
                <a:cs typeface="Arial" pitchFamily="2"/>
              </a:rPr>
              <a:t> of the </a:t>
            </a:r>
            <a:r>
              <a:rPr lang="pl-PL" sz="1600" dirty="0" err="1">
                <a:solidFill>
                  <a:schemeClr val="bg1"/>
                </a:solidFill>
                <a:latin typeface="Arial" pitchFamily="18"/>
                <a:ea typeface="Microsoft YaHei" pitchFamily="2"/>
                <a:cs typeface="Arial" pitchFamily="2"/>
              </a:rPr>
              <a:t>air</a:t>
            </a:r>
            <a:r>
              <a:rPr lang="pl-PL" sz="1600" dirty="0">
                <a:solidFill>
                  <a:schemeClr val="bg1"/>
                </a:solidFill>
                <a:latin typeface="Arial" pitchFamily="18"/>
                <a:ea typeface="Microsoft YaHei" pitchFamily="2"/>
                <a:cs typeface="Arial" pitchFamily="2"/>
              </a:rPr>
              <a:t> </a:t>
            </a:r>
            <a:r>
              <a:rPr lang="pl-PL" sz="1600" dirty="0" err="1">
                <a:solidFill>
                  <a:schemeClr val="bg1"/>
                </a:solidFill>
                <a:latin typeface="Arial" pitchFamily="18"/>
                <a:ea typeface="Microsoft YaHei" pitchFamily="2"/>
                <a:cs typeface="Arial" pitchFamily="2"/>
              </a:rPr>
              <a:t>pollution</a:t>
            </a:r>
            <a:r>
              <a:rPr lang="pl-PL" sz="1600" dirty="0">
                <a:solidFill>
                  <a:schemeClr val="bg1"/>
                </a:solidFill>
                <a:latin typeface="Arial" pitchFamily="18"/>
                <a:ea typeface="Microsoft YaHei" pitchFamily="2"/>
                <a:cs typeface="Arial" pitchFamily="2"/>
              </a:rPr>
              <a:t> and the </a:t>
            </a:r>
            <a:r>
              <a:rPr lang="pl-PL" sz="1600" dirty="0" err="1">
                <a:solidFill>
                  <a:schemeClr val="bg1"/>
                </a:solidFill>
                <a:latin typeface="Arial" pitchFamily="18"/>
                <a:ea typeface="Microsoft YaHei" pitchFamily="2"/>
                <a:cs typeface="Arial" pitchFamily="2"/>
              </a:rPr>
              <a:t>soil</a:t>
            </a:r>
            <a:r>
              <a:rPr lang="pl-PL" sz="1600" dirty="0">
                <a:solidFill>
                  <a:schemeClr val="bg1"/>
                </a:solidFill>
                <a:latin typeface="Arial" pitchFamily="18"/>
                <a:ea typeface="Microsoft YaHei" pitchFamily="2"/>
                <a:cs typeface="Arial" pitchFamily="2"/>
              </a:rPr>
              <a:t> </a:t>
            </a:r>
            <a:r>
              <a:rPr lang="pl-PL" sz="1600" dirty="0" err="1">
                <a:solidFill>
                  <a:schemeClr val="bg1"/>
                </a:solidFill>
                <a:latin typeface="Arial" pitchFamily="18"/>
                <a:ea typeface="Microsoft YaHei" pitchFamily="2"/>
                <a:cs typeface="Arial" pitchFamily="2"/>
              </a:rPr>
              <a:t>rising</a:t>
            </a:r>
            <a:r>
              <a:rPr lang="pl-PL" sz="1600" dirty="0">
                <a:solidFill>
                  <a:schemeClr val="bg1"/>
                </a:solidFill>
                <a:latin typeface="Arial" pitchFamily="18"/>
                <a:ea typeface="Microsoft YaHei" pitchFamily="2"/>
                <a:cs typeface="Arial" pitchFamily="2"/>
              </a:rPr>
              <a:t> </a:t>
            </a:r>
            <a:r>
              <a:rPr lang="pl-PL" sz="1600" dirty="0" err="1">
                <a:solidFill>
                  <a:schemeClr val="bg1"/>
                </a:solidFill>
                <a:latin typeface="Arial" pitchFamily="18"/>
                <a:ea typeface="Microsoft YaHei" pitchFamily="2"/>
                <a:cs typeface="Arial" pitchFamily="2"/>
              </a:rPr>
              <a:t>pH</a:t>
            </a:r>
            <a:r>
              <a:rPr lang="pl-PL" sz="1600" dirty="0">
                <a:solidFill>
                  <a:schemeClr val="bg1"/>
                </a:solidFill>
                <a:latin typeface="Arial" pitchFamily="18"/>
                <a:ea typeface="Microsoft YaHei" pitchFamily="2"/>
                <a:cs typeface="Arial" pitchFamily="2"/>
              </a:rPr>
              <a:t> (</a:t>
            </a:r>
            <a:r>
              <a:rPr lang="pl-PL" sz="1600" dirty="0" err="1">
                <a:solidFill>
                  <a:schemeClr val="bg1"/>
                </a:solidFill>
                <a:latin typeface="Arial" pitchFamily="18"/>
                <a:ea typeface="Microsoft YaHei" pitchFamily="2"/>
                <a:cs typeface="Arial" pitchFamily="2"/>
              </a:rPr>
              <a:t>through</a:t>
            </a:r>
            <a:r>
              <a:rPr lang="pl-PL" sz="1600" dirty="0">
                <a:solidFill>
                  <a:schemeClr val="bg1"/>
                </a:solidFill>
                <a:latin typeface="Arial" pitchFamily="18"/>
                <a:ea typeface="Microsoft YaHei" pitchFamily="2"/>
                <a:cs typeface="Arial" pitchFamily="2"/>
              </a:rPr>
              <a:t> </a:t>
            </a:r>
            <a:r>
              <a:rPr lang="pl-PL" sz="1600" dirty="0" err="1">
                <a:solidFill>
                  <a:schemeClr val="bg1"/>
                </a:solidFill>
                <a:latin typeface="Arial" pitchFamily="18"/>
                <a:ea typeface="Microsoft YaHei" pitchFamily="2"/>
                <a:cs typeface="Arial" pitchFamily="2"/>
              </a:rPr>
              <a:t>some</a:t>
            </a:r>
            <a:r>
              <a:rPr lang="pl-PL" sz="1600" dirty="0">
                <a:solidFill>
                  <a:schemeClr val="bg1"/>
                </a:solidFill>
                <a:latin typeface="Arial" pitchFamily="18"/>
                <a:ea typeface="Microsoft YaHei" pitchFamily="2"/>
                <a:cs typeface="Arial" pitchFamily="2"/>
              </a:rPr>
              <a:t> </a:t>
            </a:r>
            <a:r>
              <a:rPr lang="pl-PL" sz="1600" dirty="0" err="1">
                <a:solidFill>
                  <a:schemeClr val="bg1"/>
                </a:solidFill>
                <a:latin typeface="Arial" pitchFamily="18"/>
                <a:ea typeface="Microsoft YaHei" pitchFamily="2"/>
                <a:cs typeface="Arial" pitchFamily="2"/>
              </a:rPr>
              <a:t>ions</a:t>
            </a:r>
            <a:r>
              <a:rPr lang="pl-PL" sz="1600" dirty="0">
                <a:solidFill>
                  <a:schemeClr val="bg1"/>
                </a:solidFill>
                <a:latin typeface="Arial" pitchFamily="18"/>
                <a:ea typeface="Microsoft YaHei" pitchFamily="2"/>
                <a:cs typeface="Arial" pitchFamily="2"/>
              </a:rPr>
              <a:t> of </a:t>
            </a:r>
            <a:r>
              <a:rPr lang="pl-PL" sz="1600" dirty="0" err="1">
                <a:solidFill>
                  <a:schemeClr val="bg1"/>
                </a:solidFill>
                <a:latin typeface="Arial" pitchFamily="18"/>
                <a:ea typeface="Microsoft YaHei" pitchFamily="2"/>
                <a:cs typeface="Arial" pitchFamily="2"/>
              </a:rPr>
              <a:t>metals</a:t>
            </a:r>
            <a:r>
              <a:rPr lang="pl-PL" sz="1600" dirty="0">
                <a:solidFill>
                  <a:schemeClr val="bg1"/>
                </a:solidFill>
                <a:latin typeface="Arial" pitchFamily="18"/>
                <a:ea typeface="Microsoft YaHei" pitchFamily="2"/>
                <a:cs typeface="Arial" pitchFamily="2"/>
              </a:rPr>
              <a:t>, </a:t>
            </a:r>
            <a:r>
              <a:rPr lang="pl-PL" sz="1600" dirty="0" err="1">
                <a:solidFill>
                  <a:schemeClr val="bg1"/>
                </a:solidFill>
                <a:latin typeface="Arial" pitchFamily="18"/>
                <a:ea typeface="Microsoft YaHei" pitchFamily="2"/>
                <a:cs typeface="Arial" pitchFamily="2"/>
              </a:rPr>
              <a:t>compounds</a:t>
            </a:r>
            <a:r>
              <a:rPr lang="pl-PL" sz="1600" dirty="0">
                <a:solidFill>
                  <a:schemeClr val="bg1"/>
                </a:solidFill>
                <a:latin typeface="Arial" pitchFamily="18"/>
                <a:ea typeface="Microsoft YaHei" pitchFamily="2"/>
                <a:cs typeface="Arial" pitchFamily="2"/>
              </a:rPr>
              <a:t> of </a:t>
            </a:r>
            <a:r>
              <a:rPr lang="pl-PL" sz="1600" dirty="0" err="1">
                <a:solidFill>
                  <a:schemeClr val="bg1"/>
                </a:solidFill>
                <a:latin typeface="Arial" pitchFamily="18"/>
                <a:ea typeface="Microsoft YaHei" pitchFamily="2"/>
                <a:cs typeface="Arial" pitchFamily="2"/>
              </a:rPr>
              <a:t>nitrogen</a:t>
            </a:r>
            <a:r>
              <a:rPr lang="pl-PL" sz="1600" dirty="0">
                <a:solidFill>
                  <a:schemeClr val="bg1"/>
                </a:solidFill>
                <a:latin typeface="Arial" pitchFamily="18"/>
                <a:ea typeface="Microsoft YaHei" pitchFamily="2"/>
                <a:cs typeface="Arial" pitchFamily="2"/>
              </a:rPr>
              <a:t>) </a:t>
            </a:r>
            <a:r>
              <a:rPr lang="pl-PL" sz="1600" dirty="0" err="1">
                <a:solidFill>
                  <a:schemeClr val="bg1"/>
                </a:solidFill>
                <a:latin typeface="Arial" pitchFamily="18"/>
                <a:ea typeface="Microsoft YaHei" pitchFamily="2"/>
                <a:cs typeface="Arial" pitchFamily="2"/>
              </a:rPr>
              <a:t>pines</a:t>
            </a:r>
            <a:r>
              <a:rPr lang="pl-PL" sz="1600" dirty="0">
                <a:solidFill>
                  <a:schemeClr val="bg1"/>
                </a:solidFill>
                <a:latin typeface="Arial" pitchFamily="18"/>
                <a:ea typeface="Microsoft YaHei" pitchFamily="2"/>
                <a:cs typeface="Arial" pitchFamily="2"/>
              </a:rPr>
              <a:t> </a:t>
            </a:r>
            <a:r>
              <a:rPr lang="pl-PL" sz="1600" dirty="0" err="1">
                <a:solidFill>
                  <a:schemeClr val="bg1"/>
                </a:solidFill>
                <a:latin typeface="Arial" pitchFamily="18"/>
                <a:ea typeface="Microsoft YaHei" pitchFamily="2"/>
                <a:cs typeface="Arial" pitchFamily="2"/>
              </a:rPr>
              <a:t>could</a:t>
            </a:r>
            <a:r>
              <a:rPr lang="pl-PL" sz="1600" dirty="0">
                <a:solidFill>
                  <a:schemeClr val="bg1"/>
                </a:solidFill>
                <a:latin typeface="Arial" pitchFamily="18"/>
                <a:ea typeface="Microsoft YaHei" pitchFamily="2"/>
                <a:cs typeface="Arial" pitchFamily="2"/>
              </a:rPr>
              <a:t> </a:t>
            </a:r>
            <a:r>
              <a:rPr lang="pl-PL" sz="1600" dirty="0" err="1">
                <a:solidFill>
                  <a:schemeClr val="bg1"/>
                </a:solidFill>
                <a:latin typeface="Arial" pitchFamily="18"/>
                <a:ea typeface="Microsoft YaHei" pitchFamily="2"/>
                <a:cs typeface="Arial" pitchFamily="2"/>
              </a:rPr>
              <a:t>cause</a:t>
            </a:r>
            <a:r>
              <a:rPr lang="pl-PL" sz="1600" dirty="0">
                <a:solidFill>
                  <a:schemeClr val="bg1"/>
                </a:solidFill>
                <a:latin typeface="Arial" pitchFamily="18"/>
                <a:ea typeface="Microsoft YaHei" pitchFamily="2"/>
                <a:cs typeface="Arial" pitchFamily="2"/>
              </a:rPr>
              <a:t> </a:t>
            </a:r>
            <a:r>
              <a:rPr lang="pl-PL" sz="1600" dirty="0" err="1">
                <a:solidFill>
                  <a:schemeClr val="bg1"/>
                </a:solidFill>
                <a:latin typeface="Arial" pitchFamily="18"/>
                <a:ea typeface="Microsoft YaHei" pitchFamily="2"/>
                <a:cs typeface="Arial" pitchFamily="2"/>
              </a:rPr>
              <a:t>worsening</a:t>
            </a:r>
            <a:r>
              <a:rPr lang="pl-PL" sz="1600" dirty="0">
                <a:solidFill>
                  <a:schemeClr val="bg1"/>
                </a:solidFill>
                <a:latin typeface="Arial" pitchFamily="18"/>
                <a:ea typeface="Microsoft YaHei" pitchFamily="2"/>
                <a:cs typeface="Arial" pitchFamily="2"/>
              </a:rPr>
              <a:t> the </a:t>
            </a:r>
            <a:r>
              <a:rPr lang="pl-PL" sz="1600" dirty="0" err="1">
                <a:solidFill>
                  <a:schemeClr val="bg1"/>
                </a:solidFill>
                <a:latin typeface="Arial" pitchFamily="18"/>
                <a:ea typeface="Microsoft YaHei" pitchFamily="2"/>
                <a:cs typeface="Arial" pitchFamily="2"/>
              </a:rPr>
              <a:t>seed</a:t>
            </a:r>
            <a:r>
              <a:rPr lang="pl-PL" sz="1600" dirty="0">
                <a:solidFill>
                  <a:schemeClr val="bg1"/>
                </a:solidFill>
                <a:latin typeface="Arial" pitchFamily="18"/>
                <a:ea typeface="Microsoft YaHei" pitchFamily="2"/>
                <a:cs typeface="Arial" pitchFamily="2"/>
              </a:rPr>
              <a:t> </a:t>
            </a:r>
            <a:r>
              <a:rPr lang="pl-PL" sz="1600" dirty="0" err="1">
                <a:solidFill>
                  <a:schemeClr val="bg1"/>
                </a:solidFill>
                <a:latin typeface="Arial" pitchFamily="18"/>
                <a:ea typeface="Microsoft YaHei" pitchFamily="2"/>
                <a:cs typeface="Arial" pitchFamily="2"/>
              </a:rPr>
              <a:t>germination</a:t>
            </a:r>
            <a:r>
              <a:rPr lang="pl-PL" sz="1600" dirty="0">
                <a:solidFill>
                  <a:schemeClr val="bg1"/>
                </a:solidFill>
                <a:latin typeface="Arial" pitchFamily="18"/>
                <a:ea typeface="Microsoft YaHei" pitchFamily="2"/>
                <a:cs typeface="Arial" pitchFamily="2"/>
              </a:rPr>
              <a:t>. </a:t>
            </a:r>
            <a:r>
              <a:rPr lang="pl-PL" sz="1600" dirty="0" err="1">
                <a:solidFill>
                  <a:schemeClr val="bg1"/>
                </a:solidFill>
                <a:latin typeface="Arial" pitchFamily="18"/>
                <a:ea typeface="Microsoft YaHei" pitchFamily="2"/>
                <a:cs typeface="Arial" pitchFamily="2"/>
              </a:rPr>
              <a:t>Thanks</a:t>
            </a:r>
            <a:r>
              <a:rPr lang="pl-PL" sz="1600" dirty="0">
                <a:solidFill>
                  <a:schemeClr val="bg1"/>
                </a:solidFill>
                <a:latin typeface="Arial" pitchFamily="18"/>
                <a:ea typeface="Microsoft YaHei" pitchFamily="2"/>
                <a:cs typeface="Arial" pitchFamily="2"/>
              </a:rPr>
              <a:t> to the </a:t>
            </a:r>
            <a:r>
              <a:rPr lang="pl-PL" sz="1600" dirty="0" err="1">
                <a:solidFill>
                  <a:schemeClr val="bg1"/>
                </a:solidFill>
                <a:latin typeface="Arial" pitchFamily="18"/>
                <a:ea typeface="Microsoft YaHei" pitchFamily="2"/>
                <a:cs typeface="Arial" pitchFamily="2"/>
              </a:rPr>
              <a:t>mycorrhiza</a:t>
            </a:r>
            <a:r>
              <a:rPr lang="pl-PL" sz="1600" dirty="0">
                <a:solidFill>
                  <a:schemeClr val="bg1"/>
                </a:solidFill>
                <a:latin typeface="Arial" pitchFamily="18"/>
                <a:ea typeface="Microsoft YaHei" pitchFamily="2"/>
                <a:cs typeface="Arial" pitchFamily="2"/>
              </a:rPr>
              <a:t> the </a:t>
            </a:r>
            <a:r>
              <a:rPr lang="pl-PL" sz="1600" dirty="0" err="1">
                <a:solidFill>
                  <a:schemeClr val="bg1"/>
                </a:solidFill>
                <a:latin typeface="Arial" pitchFamily="18"/>
                <a:ea typeface="Microsoft YaHei" pitchFamily="2"/>
                <a:cs typeface="Arial" pitchFamily="2"/>
              </a:rPr>
              <a:t>negative</a:t>
            </a:r>
            <a:r>
              <a:rPr lang="pl-PL" sz="1600" dirty="0">
                <a:solidFill>
                  <a:schemeClr val="bg1"/>
                </a:solidFill>
                <a:latin typeface="Arial" pitchFamily="18"/>
                <a:ea typeface="Microsoft YaHei" pitchFamily="2"/>
                <a:cs typeface="Arial" pitchFamily="2"/>
              </a:rPr>
              <a:t> </a:t>
            </a:r>
            <a:r>
              <a:rPr lang="pl-PL" sz="1600" dirty="0" err="1">
                <a:solidFill>
                  <a:schemeClr val="bg1"/>
                </a:solidFill>
                <a:latin typeface="Arial" pitchFamily="18"/>
                <a:ea typeface="Microsoft YaHei" pitchFamily="2"/>
                <a:cs typeface="Arial" pitchFamily="2"/>
              </a:rPr>
              <a:t>effect</a:t>
            </a:r>
            <a:r>
              <a:rPr lang="pl-PL" sz="1600" dirty="0">
                <a:solidFill>
                  <a:schemeClr val="bg1"/>
                </a:solidFill>
                <a:latin typeface="Arial" pitchFamily="18"/>
                <a:ea typeface="Microsoft YaHei" pitchFamily="2"/>
                <a:cs typeface="Arial" pitchFamily="2"/>
              </a:rPr>
              <a:t> of </a:t>
            </a:r>
            <a:r>
              <a:rPr lang="pl-PL" sz="1600" dirty="0" err="1">
                <a:solidFill>
                  <a:schemeClr val="bg1"/>
                </a:solidFill>
                <a:latin typeface="Arial" pitchFamily="18"/>
                <a:ea typeface="Microsoft YaHei" pitchFamily="2"/>
                <a:cs typeface="Arial" pitchFamily="2"/>
              </a:rPr>
              <a:t>increasing</a:t>
            </a:r>
            <a:r>
              <a:rPr lang="pl-PL" sz="1600" dirty="0">
                <a:solidFill>
                  <a:schemeClr val="bg1"/>
                </a:solidFill>
                <a:latin typeface="Arial" pitchFamily="18"/>
                <a:ea typeface="Microsoft YaHei" pitchFamily="2"/>
                <a:cs typeface="Arial" pitchFamily="2"/>
              </a:rPr>
              <a:t> the </a:t>
            </a:r>
            <a:r>
              <a:rPr lang="pl-PL" sz="1600" dirty="0" err="1">
                <a:solidFill>
                  <a:schemeClr val="bg1"/>
                </a:solidFill>
                <a:latin typeface="Arial" pitchFamily="18"/>
                <a:ea typeface="Microsoft YaHei" pitchFamily="2"/>
                <a:cs typeface="Arial" pitchFamily="2"/>
              </a:rPr>
              <a:t>pH</a:t>
            </a:r>
            <a:r>
              <a:rPr lang="pl-PL" sz="1600" dirty="0">
                <a:solidFill>
                  <a:schemeClr val="bg1"/>
                </a:solidFill>
                <a:latin typeface="Arial" pitchFamily="18"/>
                <a:ea typeface="Microsoft YaHei" pitchFamily="2"/>
                <a:cs typeface="Arial" pitchFamily="2"/>
              </a:rPr>
              <a:t> </a:t>
            </a:r>
            <a:r>
              <a:rPr lang="pl-PL" sz="1600" dirty="0" err="1">
                <a:solidFill>
                  <a:schemeClr val="bg1"/>
                </a:solidFill>
                <a:latin typeface="Arial" pitchFamily="18"/>
                <a:ea typeface="Microsoft YaHei" pitchFamily="2"/>
                <a:cs typeface="Arial" pitchFamily="2"/>
              </a:rPr>
              <a:t>can</a:t>
            </a:r>
            <a:r>
              <a:rPr lang="pl-PL" sz="1600" dirty="0">
                <a:solidFill>
                  <a:schemeClr val="bg1"/>
                </a:solidFill>
                <a:latin typeface="Arial" pitchFamily="18"/>
                <a:ea typeface="Microsoft YaHei" pitchFamily="2"/>
                <a:cs typeface="Arial" pitchFamily="2"/>
              </a:rPr>
              <a:t> be </a:t>
            </a:r>
            <a:r>
              <a:rPr lang="pl-PL" sz="1600" dirty="0" err="1">
                <a:solidFill>
                  <a:schemeClr val="bg1"/>
                </a:solidFill>
                <a:latin typeface="Arial" pitchFamily="18"/>
                <a:ea typeface="Microsoft YaHei" pitchFamily="2"/>
                <a:cs typeface="Arial" pitchFamily="2"/>
              </a:rPr>
              <a:t>smaller</a:t>
            </a:r>
            <a:r>
              <a:rPr lang="pl-PL" sz="1600" dirty="0">
                <a:solidFill>
                  <a:schemeClr val="bg1"/>
                </a:solidFill>
                <a:latin typeface="Arial" pitchFamily="18"/>
                <a:ea typeface="Microsoft YaHei" pitchFamily="2"/>
                <a:cs typeface="Arial" pitchFamily="2"/>
              </a:rPr>
              <a:t>. For </a:t>
            </a:r>
            <a:r>
              <a:rPr lang="pl-PL" sz="1600" dirty="0" err="1">
                <a:solidFill>
                  <a:schemeClr val="bg1"/>
                </a:solidFill>
                <a:latin typeface="Arial" pitchFamily="18"/>
                <a:ea typeface="Microsoft YaHei" pitchFamily="2"/>
                <a:cs typeface="Arial" pitchFamily="2"/>
              </a:rPr>
              <a:t>that</a:t>
            </a:r>
            <a:r>
              <a:rPr lang="pl-PL" sz="1600" dirty="0">
                <a:solidFill>
                  <a:schemeClr val="bg1"/>
                </a:solidFill>
                <a:latin typeface="Arial" pitchFamily="18"/>
                <a:ea typeface="Microsoft YaHei" pitchFamily="2"/>
                <a:cs typeface="Arial" pitchFamily="2"/>
              </a:rPr>
              <a:t> </a:t>
            </a:r>
            <a:r>
              <a:rPr lang="pl-PL" sz="1600" dirty="0" err="1">
                <a:solidFill>
                  <a:schemeClr val="bg1"/>
                </a:solidFill>
                <a:latin typeface="Arial" pitchFamily="18"/>
                <a:ea typeface="Microsoft YaHei" pitchFamily="2"/>
                <a:cs typeface="Arial" pitchFamily="2"/>
              </a:rPr>
              <a:t>purpose</a:t>
            </a:r>
            <a:r>
              <a:rPr lang="pl-PL" sz="1600" dirty="0">
                <a:solidFill>
                  <a:schemeClr val="bg1"/>
                </a:solidFill>
                <a:latin typeface="Arial" pitchFamily="18"/>
                <a:ea typeface="Microsoft YaHei" pitchFamily="2"/>
                <a:cs typeface="Arial" pitchFamily="2"/>
              </a:rPr>
              <a:t> he </a:t>
            </a:r>
            <a:r>
              <a:rPr lang="pl-PL" sz="1600" dirty="0" err="1">
                <a:solidFill>
                  <a:schemeClr val="bg1"/>
                </a:solidFill>
                <a:latin typeface="Arial" pitchFamily="18"/>
                <a:ea typeface="Microsoft YaHei" pitchFamily="2"/>
                <a:cs typeface="Arial" pitchFamily="2"/>
              </a:rPr>
              <a:t>has</a:t>
            </a:r>
            <a:r>
              <a:rPr lang="pl-PL" sz="1600" dirty="0">
                <a:solidFill>
                  <a:schemeClr val="bg1"/>
                </a:solidFill>
                <a:latin typeface="Arial" pitchFamily="18"/>
                <a:ea typeface="Microsoft YaHei" pitchFamily="2"/>
                <a:cs typeface="Arial" pitchFamily="2"/>
              </a:rPr>
              <a:t> </a:t>
            </a:r>
            <a:r>
              <a:rPr lang="pl-PL" sz="1600" dirty="0" err="1">
                <a:solidFill>
                  <a:schemeClr val="bg1"/>
                </a:solidFill>
                <a:latin typeface="Arial" pitchFamily="18"/>
                <a:ea typeface="Microsoft YaHei" pitchFamily="2"/>
                <a:cs typeface="Arial" pitchFamily="2"/>
              </a:rPr>
              <a:t>areas</a:t>
            </a:r>
            <a:r>
              <a:rPr lang="pl-PL" sz="1600" dirty="0">
                <a:solidFill>
                  <a:schemeClr val="bg1"/>
                </a:solidFill>
                <a:latin typeface="Arial" pitchFamily="18"/>
                <a:ea typeface="Microsoft YaHei" pitchFamily="2"/>
                <a:cs typeface="Arial" pitchFamily="2"/>
              </a:rPr>
              <a:t> </a:t>
            </a:r>
            <a:r>
              <a:rPr lang="pl-PL" sz="1600" dirty="0" err="1">
                <a:solidFill>
                  <a:schemeClr val="bg1"/>
                </a:solidFill>
                <a:latin typeface="Arial" pitchFamily="18"/>
                <a:ea typeface="Microsoft YaHei" pitchFamily="2"/>
                <a:cs typeface="Arial" pitchFamily="2"/>
              </a:rPr>
              <a:t>polluted</a:t>
            </a:r>
            <a:r>
              <a:rPr lang="pl-PL" sz="1600" dirty="0">
                <a:solidFill>
                  <a:schemeClr val="bg1"/>
                </a:solidFill>
                <a:latin typeface="Arial" pitchFamily="18"/>
                <a:ea typeface="Microsoft YaHei" pitchFamily="2"/>
                <a:cs typeface="Arial" pitchFamily="2"/>
              </a:rPr>
              <a:t> </a:t>
            </a:r>
            <a:r>
              <a:rPr lang="pl-PL" sz="1600" dirty="0" err="1">
                <a:solidFill>
                  <a:schemeClr val="bg1"/>
                </a:solidFill>
                <a:latin typeface="Arial" pitchFamily="18"/>
                <a:ea typeface="Microsoft YaHei" pitchFamily="2"/>
                <a:cs typeface="Arial" pitchFamily="2"/>
              </a:rPr>
              <a:t>e.g</a:t>
            </a:r>
            <a:r>
              <a:rPr lang="pl-PL" sz="1600" dirty="0">
                <a:solidFill>
                  <a:schemeClr val="bg1"/>
                </a:solidFill>
                <a:latin typeface="Arial" pitchFamily="18"/>
                <a:ea typeface="Microsoft YaHei" pitchFamily="2"/>
                <a:cs typeface="Arial" pitchFamily="2"/>
              </a:rPr>
              <a:t>. in the </a:t>
            </a:r>
            <a:r>
              <a:rPr lang="pl-PL" sz="1600" dirty="0" err="1">
                <a:solidFill>
                  <a:schemeClr val="bg1"/>
                </a:solidFill>
                <a:latin typeface="Arial" pitchFamily="18"/>
                <a:ea typeface="Microsoft YaHei" pitchFamily="2"/>
                <a:cs typeface="Arial" pitchFamily="2"/>
              </a:rPr>
              <a:t>vicinity</a:t>
            </a:r>
            <a:r>
              <a:rPr lang="pl-PL" sz="1600" dirty="0">
                <a:solidFill>
                  <a:schemeClr val="bg1"/>
                </a:solidFill>
                <a:latin typeface="Arial" pitchFamily="18"/>
                <a:ea typeface="Microsoft YaHei" pitchFamily="2"/>
                <a:cs typeface="Arial" pitchFamily="2"/>
              </a:rPr>
              <a:t> of </a:t>
            </a:r>
            <a:r>
              <a:rPr lang="pl-PL" sz="1600" dirty="0" err="1">
                <a:solidFill>
                  <a:schemeClr val="bg1"/>
                </a:solidFill>
                <a:latin typeface="Arial" pitchFamily="18"/>
                <a:ea typeface="Microsoft YaHei" pitchFamily="2"/>
                <a:cs typeface="Arial" pitchFamily="2"/>
              </a:rPr>
              <a:t>busy</a:t>
            </a:r>
            <a:r>
              <a:rPr lang="pl-PL" sz="1600" dirty="0">
                <a:solidFill>
                  <a:schemeClr val="bg1"/>
                </a:solidFill>
                <a:latin typeface="Arial" pitchFamily="18"/>
                <a:ea typeface="Microsoft YaHei" pitchFamily="2"/>
                <a:cs typeface="Arial" pitchFamily="2"/>
              </a:rPr>
              <a:t> </a:t>
            </a:r>
            <a:r>
              <a:rPr lang="pl-PL" sz="1600" dirty="0" err="1">
                <a:solidFill>
                  <a:schemeClr val="bg1"/>
                </a:solidFill>
                <a:latin typeface="Arial" pitchFamily="18"/>
                <a:ea typeface="Microsoft YaHei" pitchFamily="2"/>
                <a:cs typeface="Arial" pitchFamily="2"/>
              </a:rPr>
              <a:t>roads</a:t>
            </a:r>
            <a:r>
              <a:rPr lang="pl-PL" sz="1600" dirty="0">
                <a:solidFill>
                  <a:schemeClr val="bg1"/>
                </a:solidFill>
                <a:latin typeface="Arial" pitchFamily="18"/>
                <a:ea typeface="Microsoft YaHei" pitchFamily="2"/>
                <a:cs typeface="Arial" pitchFamily="2"/>
              </a:rPr>
              <a:t>. It </a:t>
            </a:r>
            <a:r>
              <a:rPr lang="pl-PL" sz="1600" dirty="0" err="1">
                <a:solidFill>
                  <a:schemeClr val="bg1"/>
                </a:solidFill>
                <a:latin typeface="Arial" pitchFamily="18"/>
                <a:ea typeface="Microsoft YaHei" pitchFamily="2"/>
                <a:cs typeface="Arial" pitchFamily="2"/>
              </a:rPr>
              <a:t>is</a:t>
            </a:r>
            <a:r>
              <a:rPr lang="pl-PL" sz="1600" dirty="0">
                <a:solidFill>
                  <a:schemeClr val="bg1"/>
                </a:solidFill>
                <a:latin typeface="Arial" pitchFamily="18"/>
                <a:ea typeface="Microsoft YaHei" pitchFamily="2"/>
                <a:cs typeface="Arial" pitchFamily="2"/>
              </a:rPr>
              <a:t> </a:t>
            </a:r>
            <a:r>
              <a:rPr lang="pl-PL" sz="1600" dirty="0" err="1">
                <a:solidFill>
                  <a:schemeClr val="bg1"/>
                </a:solidFill>
                <a:latin typeface="Arial" pitchFamily="18"/>
                <a:ea typeface="Microsoft YaHei" pitchFamily="2"/>
                <a:cs typeface="Arial" pitchFamily="2"/>
              </a:rPr>
              <a:t>possible</a:t>
            </a:r>
            <a:r>
              <a:rPr lang="pl-PL" sz="1600" dirty="0">
                <a:solidFill>
                  <a:schemeClr val="bg1"/>
                </a:solidFill>
                <a:latin typeface="Arial" pitchFamily="18"/>
                <a:ea typeface="Microsoft YaHei" pitchFamily="2"/>
                <a:cs typeface="Arial" pitchFamily="2"/>
              </a:rPr>
              <a:t> </a:t>
            </a:r>
            <a:r>
              <a:rPr lang="pl-PL" sz="1600" dirty="0" err="1">
                <a:solidFill>
                  <a:schemeClr val="bg1"/>
                </a:solidFill>
                <a:latin typeface="Arial" pitchFamily="18"/>
                <a:ea typeface="Microsoft YaHei" pitchFamily="2"/>
                <a:cs typeface="Arial" pitchFamily="2"/>
              </a:rPr>
              <a:t>additionally</a:t>
            </a:r>
            <a:r>
              <a:rPr lang="pl-PL" sz="1600" dirty="0">
                <a:solidFill>
                  <a:schemeClr val="bg1"/>
                </a:solidFill>
                <a:latin typeface="Arial" pitchFamily="18"/>
                <a:ea typeface="Microsoft YaHei" pitchFamily="2"/>
                <a:cs typeface="Arial" pitchFamily="2"/>
              </a:rPr>
              <a:t> to </a:t>
            </a:r>
            <a:r>
              <a:rPr lang="pl-PL" sz="1600" dirty="0" err="1">
                <a:solidFill>
                  <a:schemeClr val="bg1"/>
                </a:solidFill>
                <a:latin typeface="Arial" pitchFamily="18"/>
                <a:ea typeface="Microsoft YaHei" pitchFamily="2"/>
                <a:cs typeface="Arial" pitchFamily="2"/>
              </a:rPr>
              <a:t>apply</a:t>
            </a:r>
            <a:r>
              <a:rPr lang="pl-PL" sz="1600" dirty="0">
                <a:solidFill>
                  <a:schemeClr val="bg1"/>
                </a:solidFill>
                <a:latin typeface="Arial" pitchFamily="18"/>
                <a:ea typeface="Microsoft YaHei" pitchFamily="2"/>
                <a:cs typeface="Arial" pitchFamily="2"/>
              </a:rPr>
              <a:t> </a:t>
            </a:r>
            <a:r>
              <a:rPr lang="pl-PL" sz="1600" dirty="0" err="1">
                <a:solidFill>
                  <a:schemeClr val="bg1"/>
                </a:solidFill>
                <a:latin typeface="Arial" pitchFamily="18"/>
                <a:ea typeface="Microsoft YaHei" pitchFamily="2"/>
                <a:cs typeface="Arial" pitchFamily="2"/>
              </a:rPr>
              <a:t>renovating</a:t>
            </a:r>
            <a:r>
              <a:rPr lang="pl-PL" sz="1600" dirty="0">
                <a:solidFill>
                  <a:schemeClr val="bg1"/>
                </a:solidFill>
                <a:latin typeface="Arial" pitchFamily="18"/>
                <a:ea typeface="Microsoft YaHei" pitchFamily="2"/>
                <a:cs typeface="Arial" pitchFamily="2"/>
              </a:rPr>
              <a:t> the </a:t>
            </a:r>
            <a:r>
              <a:rPr lang="pl-PL" sz="1600" dirty="0" err="1">
                <a:solidFill>
                  <a:schemeClr val="bg1"/>
                </a:solidFill>
                <a:latin typeface="Arial" pitchFamily="18"/>
                <a:ea typeface="Microsoft YaHei" pitchFamily="2"/>
                <a:cs typeface="Arial" pitchFamily="2"/>
              </a:rPr>
              <a:t>tree</a:t>
            </a:r>
            <a:r>
              <a:rPr lang="pl-PL" sz="1600" dirty="0">
                <a:solidFill>
                  <a:schemeClr val="bg1"/>
                </a:solidFill>
                <a:latin typeface="Arial" pitchFamily="18"/>
                <a:ea typeface="Microsoft YaHei" pitchFamily="2"/>
                <a:cs typeface="Arial" pitchFamily="2"/>
              </a:rPr>
              <a:t> stand of the </a:t>
            </a:r>
            <a:r>
              <a:rPr lang="pl-PL" sz="1600" dirty="0" err="1">
                <a:solidFill>
                  <a:schemeClr val="bg1"/>
                </a:solidFill>
                <a:latin typeface="Arial" pitchFamily="18"/>
                <a:ea typeface="Microsoft YaHei" pitchFamily="2"/>
                <a:cs typeface="Arial" pitchFamily="2"/>
              </a:rPr>
              <a:t>pine</a:t>
            </a:r>
            <a:r>
              <a:rPr lang="pl-PL" sz="1600" dirty="0">
                <a:solidFill>
                  <a:schemeClr val="bg1"/>
                </a:solidFill>
                <a:latin typeface="Arial" pitchFamily="18"/>
                <a:ea typeface="Microsoft YaHei" pitchFamily="2"/>
                <a:cs typeface="Arial" pitchFamily="2"/>
              </a:rPr>
              <a:t> in </a:t>
            </a:r>
            <a:r>
              <a:rPr lang="pl-PL" sz="1600" dirty="0" err="1">
                <a:solidFill>
                  <a:schemeClr val="bg1"/>
                </a:solidFill>
                <a:latin typeface="Arial" pitchFamily="18"/>
                <a:ea typeface="Microsoft YaHei" pitchFamily="2"/>
                <a:cs typeface="Arial" pitchFamily="2"/>
              </a:rPr>
              <a:t>areas</a:t>
            </a:r>
            <a:r>
              <a:rPr lang="pl-PL" sz="1600" dirty="0">
                <a:solidFill>
                  <a:schemeClr val="bg1"/>
                </a:solidFill>
                <a:latin typeface="Arial" pitchFamily="18"/>
                <a:ea typeface="Microsoft YaHei" pitchFamily="2"/>
                <a:cs typeface="Arial" pitchFamily="2"/>
              </a:rPr>
              <a:t> in </a:t>
            </a:r>
            <a:r>
              <a:rPr lang="pl-PL" sz="1600" dirty="0" err="1">
                <a:solidFill>
                  <a:schemeClr val="bg1"/>
                </a:solidFill>
                <a:latin typeface="Arial" pitchFamily="18"/>
                <a:ea typeface="Microsoft YaHei" pitchFamily="2"/>
                <a:cs typeface="Arial" pitchFamily="2"/>
              </a:rPr>
              <a:t>which</a:t>
            </a:r>
            <a:r>
              <a:rPr lang="pl-PL" sz="1600" dirty="0">
                <a:solidFill>
                  <a:schemeClr val="bg1"/>
                </a:solidFill>
                <a:latin typeface="Arial" pitchFamily="18"/>
                <a:ea typeface="Microsoft YaHei" pitchFamily="2"/>
                <a:cs typeface="Arial" pitchFamily="2"/>
              </a:rPr>
              <a:t> </a:t>
            </a:r>
            <a:r>
              <a:rPr lang="pl-PL" sz="1600" dirty="0" err="1">
                <a:solidFill>
                  <a:schemeClr val="bg1"/>
                </a:solidFill>
                <a:latin typeface="Arial" pitchFamily="18"/>
                <a:ea typeface="Microsoft YaHei" pitchFamily="2"/>
                <a:cs typeface="Arial" pitchFamily="2"/>
              </a:rPr>
              <a:t>many</a:t>
            </a:r>
            <a:r>
              <a:rPr lang="pl-PL" sz="1600" dirty="0">
                <a:solidFill>
                  <a:schemeClr val="bg1"/>
                </a:solidFill>
                <a:latin typeface="Arial" pitchFamily="18"/>
                <a:ea typeface="Microsoft YaHei" pitchFamily="2"/>
                <a:cs typeface="Arial" pitchFamily="2"/>
              </a:rPr>
              <a:t> </a:t>
            </a:r>
            <a:r>
              <a:rPr lang="pl-PL" sz="1600" dirty="0" err="1">
                <a:solidFill>
                  <a:schemeClr val="bg1"/>
                </a:solidFill>
                <a:latin typeface="Arial" pitchFamily="18"/>
                <a:ea typeface="Microsoft YaHei" pitchFamily="2"/>
                <a:cs typeface="Arial" pitchFamily="2"/>
              </a:rPr>
              <a:t>roads</a:t>
            </a:r>
            <a:r>
              <a:rPr lang="pl-PL" sz="1600" dirty="0">
                <a:solidFill>
                  <a:schemeClr val="bg1"/>
                </a:solidFill>
                <a:latin typeface="Arial" pitchFamily="18"/>
                <a:ea typeface="Microsoft YaHei" pitchFamily="2"/>
                <a:cs typeface="Arial" pitchFamily="2"/>
              </a:rPr>
              <a:t> </a:t>
            </a:r>
            <a:r>
              <a:rPr lang="pl-PL" sz="1600" dirty="0" err="1">
                <a:solidFill>
                  <a:schemeClr val="bg1"/>
                </a:solidFill>
                <a:latin typeface="Arial" pitchFamily="18"/>
                <a:ea typeface="Microsoft YaHei" pitchFamily="2"/>
                <a:cs typeface="Arial" pitchFamily="2"/>
              </a:rPr>
              <a:t>are</a:t>
            </a:r>
            <a:r>
              <a:rPr lang="pl-PL" sz="1600" dirty="0">
                <a:latin typeface="Arial" pitchFamily="18"/>
                <a:ea typeface="Microsoft YaHei" pitchFamily="2"/>
                <a:cs typeface="Arial" pitchFamily="2"/>
              </a:rPr>
              <a:t>.</a:t>
            </a:r>
          </a:p>
        </p:txBody>
      </p:sp>
      <p:sp>
        <p:nvSpPr>
          <p:cNvPr id="4" name="pole tekstowe 3"/>
          <p:cNvSpPr txBox="1"/>
          <p:nvPr/>
        </p:nvSpPr>
        <p:spPr>
          <a:xfrm>
            <a:off x="2880000" y="288000"/>
            <a:ext cx="4392000" cy="6022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pl-PL" sz="3600" b="1" i="1" u="none" strike="noStrike" kern="1200">
                <a:ln>
                  <a:noFill/>
                </a:ln>
                <a:latin typeface="Arial" pitchFamily="18"/>
                <a:ea typeface="Microsoft YaHei" pitchFamily="2"/>
                <a:cs typeface="Arial" pitchFamily="2"/>
              </a:rPr>
              <a:t>conclusions</a:t>
            </a: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pic>
        <p:nvPicPr>
          <p:cNvPr id="9" name="Obraz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88"/>
            <a:ext cx="12189600" cy="6858000"/>
          </a:xfrm>
          <a:prstGeom prst="rect">
            <a:avLst/>
          </a:prstGeom>
        </p:spPr>
      </p:pic>
      <p:sp>
        <p:nvSpPr>
          <p:cNvPr id="3" name="pole tekstowe 2"/>
          <p:cNvSpPr txBox="1"/>
          <p:nvPr/>
        </p:nvSpPr>
        <p:spPr>
          <a:xfrm>
            <a:off x="10296000" y="-4320"/>
            <a:ext cx="1893600" cy="1372319"/>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r>
              <a:rPr lang="pl-PL" sz="1800" b="0" i="0" u="none" strike="noStrike" kern="1200" dirty="0" err="1" smtClean="0">
                <a:ln>
                  <a:noFill/>
                </a:ln>
                <a:latin typeface="Arial" pitchFamily="18"/>
                <a:ea typeface="Microsoft YaHei" pitchFamily="2"/>
                <a:cs typeface="Arial" pitchFamily="2"/>
              </a:rPr>
              <a:t>Authors</a:t>
            </a:r>
            <a:r>
              <a:rPr lang="pl-PL" sz="1800" b="0" i="0" u="none" strike="noStrike" kern="1200" dirty="0" smtClean="0">
                <a:ln>
                  <a:noFill/>
                </a:ln>
                <a:latin typeface="Arial" pitchFamily="18"/>
                <a:ea typeface="Microsoft YaHei" pitchFamily="2"/>
                <a:cs typeface="Arial" pitchFamily="2"/>
              </a:rPr>
              <a:t>:</a:t>
            </a:r>
          </a:p>
          <a:p>
            <a:pPr marL="0" marR="0" lvl="0" indent="0" rtl="0" hangingPunct="0">
              <a:lnSpc>
                <a:spcPct val="100000"/>
              </a:lnSpc>
              <a:spcBef>
                <a:spcPts val="0"/>
              </a:spcBef>
              <a:spcAft>
                <a:spcPts val="0"/>
              </a:spcAft>
              <a:buNone/>
              <a:tabLst/>
            </a:pPr>
            <a:r>
              <a:rPr lang="pl-PL" sz="1800" b="0" i="0" u="none" strike="noStrike" kern="1200" dirty="0" smtClean="0">
                <a:ln>
                  <a:noFill/>
                </a:ln>
                <a:latin typeface="Arial" pitchFamily="18"/>
                <a:ea typeface="Microsoft YaHei" pitchFamily="2"/>
                <a:cs typeface="Arial" pitchFamily="2"/>
              </a:rPr>
              <a:t>Szymon </a:t>
            </a:r>
            <a:r>
              <a:rPr lang="pl-PL" sz="1800" b="0" i="0" u="none" strike="noStrike" kern="1200" dirty="0" err="1" smtClean="0">
                <a:ln>
                  <a:noFill/>
                </a:ln>
                <a:latin typeface="Arial" pitchFamily="18"/>
                <a:ea typeface="Microsoft YaHei" pitchFamily="2"/>
                <a:cs typeface="Arial" pitchFamily="2"/>
              </a:rPr>
              <a:t>Neca</a:t>
            </a:r>
            <a:endParaRPr lang="pl-PL" sz="1800" b="0" i="0" u="none" strike="noStrike" kern="1200" dirty="0" smtClean="0">
              <a:ln>
                <a:noFill/>
              </a:ln>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r>
              <a:rPr lang="pl-PL" sz="1800" b="0" i="0" u="none" strike="noStrike" kern="1200" dirty="0" smtClean="0">
                <a:ln>
                  <a:noFill/>
                </a:ln>
                <a:latin typeface="Arial" pitchFamily="18"/>
                <a:ea typeface="Microsoft YaHei" pitchFamily="2"/>
                <a:cs typeface="Arial" pitchFamily="2"/>
              </a:rPr>
              <a:t>Tomasz </a:t>
            </a:r>
            <a:r>
              <a:rPr lang="pl-PL" sz="1800" b="0" i="0" u="none" strike="noStrike" kern="1200" dirty="0" err="1" smtClean="0">
                <a:ln>
                  <a:noFill/>
                </a:ln>
                <a:latin typeface="Arial" pitchFamily="18"/>
                <a:ea typeface="Microsoft YaHei" pitchFamily="2"/>
                <a:cs typeface="Arial" pitchFamily="2"/>
              </a:rPr>
              <a:t>Zajadlak</a:t>
            </a:r>
            <a:endParaRPr lang="pl-PL" sz="1800" b="0" i="0" u="none" strike="noStrike" kern="1200" dirty="0" smtClean="0">
              <a:ln>
                <a:noFill/>
              </a:ln>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r>
              <a:rPr lang="pl-PL" sz="1800" b="0" i="0" u="none" strike="noStrike" kern="1200" dirty="0" smtClean="0">
                <a:ln>
                  <a:noFill/>
                </a:ln>
                <a:latin typeface="Arial" pitchFamily="18"/>
                <a:ea typeface="Microsoft YaHei" pitchFamily="2"/>
                <a:cs typeface="Arial" pitchFamily="2"/>
              </a:rPr>
              <a:t>Gracjan </a:t>
            </a:r>
            <a:r>
              <a:rPr lang="pl-PL" sz="1800" b="0" i="0" u="none" strike="noStrike" kern="1200" dirty="0" err="1" smtClean="0">
                <a:ln>
                  <a:noFill/>
                </a:ln>
                <a:latin typeface="Arial" pitchFamily="18"/>
                <a:ea typeface="Microsoft YaHei" pitchFamily="2"/>
                <a:cs typeface="Arial" pitchFamily="2"/>
              </a:rPr>
              <a:t>Puchan</a:t>
            </a:r>
            <a:endParaRPr lang="pl-PL" sz="1800" b="0" i="0" u="none" strike="noStrike" kern="1200" dirty="0" smtClean="0">
              <a:ln>
                <a:noFill/>
              </a:ln>
              <a:latin typeface="Arial"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pl-PL" sz="1800" b="0" i="0" u="none" strike="noStrike" kern="1200" dirty="0">
              <a:ln>
                <a:noFill/>
              </a:ln>
              <a:latin typeface="Arial" pitchFamily="18"/>
              <a:ea typeface="Microsoft YaHei" pitchFamily="2"/>
              <a:cs typeface="Arial" pitchFamily="2"/>
            </a:endParaRPr>
          </a:p>
        </p:txBody>
      </p:sp>
      <p:sp>
        <p:nvSpPr>
          <p:cNvPr id="4" name="Łącznik prostoliniowy 3"/>
          <p:cNvSpPr/>
          <p:nvPr/>
        </p:nvSpPr>
        <p:spPr>
          <a:xfrm flipH="1">
            <a:off x="9648000" y="936000"/>
            <a:ext cx="648000" cy="1079999"/>
          </a:xfrm>
          <a:prstGeom prst="line">
            <a:avLst/>
          </a:prstGeom>
          <a:noFill/>
          <a:ln w="0">
            <a:solidFill>
              <a:srgbClr val="000000"/>
            </a:solidFill>
            <a:prstDash val="solid"/>
            <a:tailEnd type="arrow"/>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Arial" pitchFamily="2"/>
            </a:endParaRPr>
          </a:p>
        </p:txBody>
      </p:sp>
      <p:sp>
        <p:nvSpPr>
          <p:cNvPr id="5" name="Łącznik prostoliniowy 4"/>
          <p:cNvSpPr/>
          <p:nvPr/>
        </p:nvSpPr>
        <p:spPr>
          <a:xfrm flipH="1">
            <a:off x="5400000" y="720000"/>
            <a:ext cx="4896000" cy="1584000"/>
          </a:xfrm>
          <a:prstGeom prst="line">
            <a:avLst/>
          </a:prstGeom>
          <a:noFill/>
          <a:ln w="0">
            <a:solidFill>
              <a:srgbClr val="000000"/>
            </a:solidFill>
            <a:prstDash val="solid"/>
            <a:tailEnd type="arrow"/>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Arial" pitchFamily="2"/>
            </a:endParaRPr>
          </a:p>
        </p:txBody>
      </p:sp>
      <p:sp>
        <p:nvSpPr>
          <p:cNvPr id="6" name="Łącznik prostoliniowy 5"/>
          <p:cNvSpPr/>
          <p:nvPr/>
        </p:nvSpPr>
        <p:spPr>
          <a:xfrm flipH="1">
            <a:off x="2376000" y="432000"/>
            <a:ext cx="7920000" cy="1800000"/>
          </a:xfrm>
          <a:prstGeom prst="line">
            <a:avLst/>
          </a:prstGeom>
          <a:noFill/>
          <a:ln w="0">
            <a:solidFill>
              <a:srgbClr val="000000"/>
            </a:solidFill>
            <a:prstDash val="solid"/>
            <a:tailEnd type="arrow"/>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pl-PL" sz="1800" b="0" i="0" u="none" strike="noStrike" kern="1200">
              <a:ln>
                <a:noFill/>
              </a:ln>
              <a:latin typeface="Arial" pitchFamily="18"/>
              <a:ea typeface="Microsoft YaHei" pitchFamily="2"/>
              <a:cs typeface="Arial" pitchFamily="2"/>
            </a:endParaRPr>
          </a:p>
        </p:txBody>
      </p:sp>
      <p:sp>
        <p:nvSpPr>
          <p:cNvPr id="7" name="Dowolny kształt 6"/>
          <p:cNvSpPr/>
          <p:nvPr/>
        </p:nvSpPr>
        <p:spPr>
          <a:xfrm>
            <a:off x="72000" y="144000"/>
            <a:ext cx="2880000" cy="1368000"/>
          </a:xfrm>
          <a:custGeom>
            <a:avLst>
              <a:gd name="f0" fmla="val 34085"/>
              <a:gd name="f1" fmla="val 57008"/>
            </a:avLst>
            <a:gdLst>
              <a:gd name="f2" fmla="val 10800000"/>
              <a:gd name="f3" fmla="val 5400000"/>
              <a:gd name="f4" fmla="val 1620000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f5 1 21600"/>
              <a:gd name="f17" fmla="*/ f6 1 21600"/>
              <a:gd name="f18" fmla="pin -2147483647 f0 2147483647"/>
              <a:gd name="f19" fmla="pin -2147483647 f1 2147483647"/>
              <a:gd name="f20" fmla="+- 0 0 f12"/>
              <a:gd name="f21" fmla="+- 3590 0 f7"/>
              <a:gd name="f22" fmla="+- 0 0 f3"/>
              <a:gd name="f23" fmla="+- 21600 0 f15"/>
              <a:gd name="f24" fmla="+- 18010 0 f8"/>
              <a:gd name="f25" fmla="+- f18 0 10800"/>
              <a:gd name="f26" fmla="+- f19 0 10800"/>
              <a:gd name="f27" fmla="+- f19 0 21600"/>
              <a:gd name="f28" fmla="+- f18 0 21600"/>
              <a:gd name="f29" fmla="*/ f18 f16 1"/>
              <a:gd name="f30" fmla="*/ f19 f17 1"/>
              <a:gd name="f31" fmla="*/ 800 f16 1"/>
              <a:gd name="f32" fmla="*/ 20800 f16 1"/>
              <a:gd name="f33" fmla="*/ 20800 f17 1"/>
              <a:gd name="f34" fmla="*/ 800 f17 1"/>
              <a:gd name="f35" fmla="abs f20"/>
              <a:gd name="f36" fmla="abs f21"/>
              <a:gd name="f37" fmla="?: f20 f22 f3"/>
              <a:gd name="f38" fmla="?: f20 f3 f22"/>
              <a:gd name="f39" fmla="?: f20 f4 f3"/>
              <a:gd name="f40" fmla="?: f20 f3 f4"/>
              <a:gd name="f41" fmla="abs f23"/>
              <a:gd name="f42" fmla="?: f21 f22 f3"/>
              <a:gd name="f43" fmla="?: f21 f3 f22"/>
              <a:gd name="f44" fmla="?: f23 0 f2"/>
              <a:gd name="f45" fmla="?: f23 f2 0"/>
              <a:gd name="f46" fmla="abs f24"/>
              <a:gd name="f47" fmla="?: f23 f22 f3"/>
              <a:gd name="f48" fmla="?: f23 f3 f22"/>
              <a:gd name="f49" fmla="?: f23 f4 f3"/>
              <a:gd name="f50" fmla="?: f23 f3 f4"/>
              <a:gd name="f51" fmla="?: f24 f22 f3"/>
              <a:gd name="f52" fmla="?: f24 f3 f22"/>
              <a:gd name="f53" fmla="?: f20 0 f2"/>
              <a:gd name="f54" fmla="?: f20 f2 0"/>
              <a:gd name="f55" fmla="abs f25"/>
              <a:gd name="f56" fmla="abs f26"/>
              <a:gd name="f57" fmla="?: f20 f40 f39"/>
              <a:gd name="f58" fmla="?: f20 f39 f40"/>
              <a:gd name="f59" fmla="?: f21 f38 f37"/>
              <a:gd name="f60" fmla="?: f21 f45 f44"/>
              <a:gd name="f61" fmla="?: f21 f44 f45"/>
              <a:gd name="f62" fmla="?: f23 f42 f43"/>
              <a:gd name="f63" fmla="?: f23 f50 f49"/>
              <a:gd name="f64" fmla="?: f23 f49 f50"/>
              <a:gd name="f65" fmla="?: f24 f48 f47"/>
              <a:gd name="f66" fmla="?: f24 f54 f53"/>
              <a:gd name="f67" fmla="?: f24 f53 f54"/>
              <a:gd name="f68" fmla="?: f20 f51 f52"/>
              <a:gd name="f69" fmla="+- f55 0 f56"/>
              <a:gd name="f70" fmla="+- f56 0 f55"/>
              <a:gd name="f71" fmla="?: f21 f58 f57"/>
              <a:gd name="f72" fmla="?: f23 f60 f61"/>
              <a:gd name="f73" fmla="?: f24 f64 f63"/>
              <a:gd name="f74" fmla="?: f20 f66 f67"/>
              <a:gd name="f75" fmla="?: f26 f9 f69"/>
              <a:gd name="f76" fmla="?: f26 f69 f9"/>
              <a:gd name="f77" fmla="?: f25 f9 f70"/>
              <a:gd name="f78" fmla="?: f25 f70 f9"/>
              <a:gd name="f79" fmla="?: f18 f9 f75"/>
              <a:gd name="f80" fmla="?: f18 f9 f76"/>
              <a:gd name="f81" fmla="?: f27 f77 f9"/>
              <a:gd name="f82" fmla="?: f27 f78 f9"/>
              <a:gd name="f83" fmla="?: f28 f76 f9"/>
              <a:gd name="f84" fmla="?: f28 f75 f9"/>
              <a:gd name="f85" fmla="?: f19 f9 f78"/>
              <a:gd name="f86" fmla="?: f19 f9 f77"/>
              <a:gd name="f87" fmla="?: f79 f18 0"/>
              <a:gd name="f88" fmla="?: f79 f19 6280"/>
              <a:gd name="f89" fmla="?: f80 f18 0"/>
              <a:gd name="f90" fmla="?: f80 f19 15320"/>
              <a:gd name="f91" fmla="?: f81 f18 6280"/>
              <a:gd name="f92" fmla="?: f81 f19 21600"/>
              <a:gd name="f93" fmla="?: f82 f18 15320"/>
              <a:gd name="f94" fmla="?: f82 f19 21600"/>
              <a:gd name="f95" fmla="?: f83 f18 21600"/>
              <a:gd name="f96" fmla="?: f83 f19 15320"/>
              <a:gd name="f97" fmla="?: f84 f18 21600"/>
              <a:gd name="f98" fmla="?: f84 f19 6280"/>
              <a:gd name="f99" fmla="?: f85 f18 15320"/>
              <a:gd name="f100" fmla="?: f85 f19 0"/>
              <a:gd name="f101" fmla="?: f86 f18 6280"/>
              <a:gd name="f102" fmla="?: f86 f19 0"/>
            </a:gdLst>
            <a:ahLst>
              <a:ahXY gdRefX="f0" minX="f10" maxX="f11" gdRefY="f1" minY="f10" maxY="f11">
                <a:pos x="f29" y="f30"/>
              </a:ahXY>
            </a:ahLst>
            <a:cxnLst>
              <a:cxn ang="3cd4">
                <a:pos x="hc" y="t"/>
              </a:cxn>
              <a:cxn ang="0">
                <a:pos x="r" y="vc"/>
              </a:cxn>
              <a:cxn ang="cd4">
                <a:pos x="hc" y="b"/>
              </a:cxn>
              <a:cxn ang="cd2">
                <a:pos x="l" y="vc"/>
              </a:cxn>
            </a:cxnLst>
            <a:rect l="f31" t="f34" r="f32" b="f33"/>
            <a:pathLst>
              <a:path w="21600" h="21600">
                <a:moveTo>
                  <a:pt x="f12" y="f7"/>
                </a:moveTo>
                <a:arcTo wR="f35" hR="f36" stAng="f71" swAng="f59"/>
                <a:lnTo>
                  <a:pt x="f87" y="f88"/>
                </a:lnTo>
                <a:lnTo>
                  <a:pt x="f7" y="f13"/>
                </a:lnTo>
                <a:lnTo>
                  <a:pt x="f7" y="f14"/>
                </a:lnTo>
                <a:lnTo>
                  <a:pt x="f89" y="f90"/>
                </a:lnTo>
                <a:lnTo>
                  <a:pt x="f7" y="f15"/>
                </a:lnTo>
                <a:arcTo wR="f36" hR="f41" stAng="f72" swAng="f62"/>
                <a:lnTo>
                  <a:pt x="f91" y="f92"/>
                </a:lnTo>
                <a:lnTo>
                  <a:pt x="f13" y="f8"/>
                </a:lnTo>
                <a:lnTo>
                  <a:pt x="f14" y="f8"/>
                </a:lnTo>
                <a:lnTo>
                  <a:pt x="f93" y="f94"/>
                </a:lnTo>
                <a:lnTo>
                  <a:pt x="f15" y="f8"/>
                </a:lnTo>
                <a:arcTo wR="f41" hR="f46" stAng="f73" swAng="f65"/>
                <a:lnTo>
                  <a:pt x="f95" y="f96"/>
                </a:lnTo>
                <a:lnTo>
                  <a:pt x="f8" y="f14"/>
                </a:lnTo>
                <a:lnTo>
                  <a:pt x="f8" y="f13"/>
                </a:lnTo>
                <a:lnTo>
                  <a:pt x="f97" y="f98"/>
                </a:lnTo>
                <a:lnTo>
                  <a:pt x="f8" y="f12"/>
                </a:lnTo>
                <a:arcTo wR="f46" hR="f35" stAng="f74" swAng="f68"/>
                <a:lnTo>
                  <a:pt x="f99" y="f100"/>
                </a:lnTo>
                <a:lnTo>
                  <a:pt x="f14" y="f7"/>
                </a:lnTo>
                <a:lnTo>
                  <a:pt x="f13" y="f7"/>
                </a:lnTo>
                <a:lnTo>
                  <a:pt x="f101" y="f102"/>
                </a:lnTo>
                <a:close/>
              </a:path>
            </a:pathLst>
          </a:custGeom>
          <a:solidFill>
            <a:srgbClr val="CFE7F5"/>
          </a:solidFill>
          <a:ln w="0">
            <a:solidFill>
              <a:srgbClr val="808080"/>
            </a:solidFill>
            <a:prstDash val="solid"/>
          </a:ln>
        </p:spPr>
        <p:txBody>
          <a:bodyPr vert="horz" wrap="none" lIns="90000" tIns="45000" rIns="90000" bIns="45000" anchor="ctr" anchorCtr="0" compatLnSpc="0"/>
          <a:lstStyle/>
          <a:p>
            <a:pPr marL="0" marR="0" lvl="0" indent="0" algn="ctr" rtl="0" hangingPunct="0">
              <a:lnSpc>
                <a:spcPct val="100000"/>
              </a:lnSpc>
              <a:spcBef>
                <a:spcPts val="0"/>
              </a:spcBef>
              <a:spcAft>
                <a:spcPts val="0"/>
              </a:spcAft>
              <a:buNone/>
              <a:tabLst/>
            </a:pPr>
            <a:r>
              <a:rPr lang="pl-PL" sz="1800" b="0" i="0" u="none" strike="noStrike" kern="1200">
                <a:ln>
                  <a:noFill/>
                </a:ln>
                <a:latin typeface="Arial" pitchFamily="18"/>
                <a:ea typeface="Microsoft YaHei" pitchFamily="2"/>
                <a:cs typeface="Arial" pitchFamily="2"/>
              </a:rPr>
              <a:t>Thanks for watching.</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137845" y="1988840"/>
            <a:ext cx="6048672" cy="3046988"/>
          </a:xfrm>
          <a:prstGeom prst="rect">
            <a:avLst/>
          </a:prstGeom>
          <a:noFill/>
        </p:spPr>
        <p:txBody>
          <a:bodyPr wrap="square" rtlCol="0">
            <a:spAutoFit/>
          </a:bodyPr>
          <a:lstStyle/>
          <a:p>
            <a:r>
              <a:rPr lang="pl-PL" sz="2400" dirty="0"/>
              <a:t>We </a:t>
            </a:r>
            <a:r>
              <a:rPr lang="pl-PL" sz="2400" dirty="0" err="1"/>
              <a:t>used</a:t>
            </a:r>
            <a:r>
              <a:rPr lang="pl-PL" sz="2400" dirty="0"/>
              <a:t/>
            </a:r>
            <a:br>
              <a:rPr lang="pl-PL" sz="2400" dirty="0"/>
            </a:br>
            <a:r>
              <a:rPr lang="pl-PL" sz="2400" dirty="0"/>
              <a:t>- </a:t>
            </a:r>
            <a:r>
              <a:rPr lang="pl-PL" sz="2400" dirty="0" err="1"/>
              <a:t>google</a:t>
            </a:r>
            <a:r>
              <a:rPr lang="pl-PL" sz="2400" dirty="0"/>
              <a:t> </a:t>
            </a:r>
            <a:r>
              <a:rPr lang="pl-PL" sz="2400" dirty="0" err="1"/>
              <a:t>graphic</a:t>
            </a:r>
            <a:r>
              <a:rPr lang="pl-PL" sz="2400" dirty="0"/>
              <a:t> </a:t>
            </a:r>
            <a:br>
              <a:rPr lang="pl-PL" sz="2400" dirty="0"/>
            </a:br>
            <a:r>
              <a:rPr lang="pl-PL" sz="2400" dirty="0"/>
              <a:t>- </a:t>
            </a:r>
            <a:r>
              <a:rPr lang="en-US" sz="2400" dirty="0"/>
              <a:t>plan of </a:t>
            </a:r>
            <a:r>
              <a:rPr lang="en-US" sz="2400" dirty="0" err="1"/>
              <a:t>organising</a:t>
            </a:r>
            <a:r>
              <a:rPr lang="en-US" sz="2400" dirty="0"/>
              <a:t> forest, </a:t>
            </a:r>
            <a:r>
              <a:rPr lang="en-US" sz="2400" dirty="0" err="1"/>
              <a:t>Skwierzyna</a:t>
            </a:r>
            <a:r>
              <a:rPr lang="en-US" sz="2400" dirty="0"/>
              <a:t> forest district, state on 1 January 2016 - program of the conservation of nature publishing company</a:t>
            </a:r>
            <a:r>
              <a:rPr lang="pl-PL" sz="2400" dirty="0"/>
              <a:t> </a:t>
            </a:r>
            <a:r>
              <a:rPr lang="pl-PL" sz="2400" dirty="0" err="1"/>
              <a:t>Kromeko</a:t>
            </a:r>
            <a:r>
              <a:rPr lang="pl-PL" sz="2400" dirty="0"/>
              <a:t/>
            </a:r>
            <a:br>
              <a:rPr lang="pl-PL" sz="2400" dirty="0"/>
            </a:br>
            <a:r>
              <a:rPr lang="pl-PL" sz="2400" dirty="0">
                <a:hlinkClick r:id="rId2"/>
              </a:rPr>
              <a:t>http://</a:t>
            </a:r>
            <a:r>
              <a:rPr lang="pl-PL" sz="2400" dirty="0" smtClean="0">
                <a:hlinkClick r:id="rId2"/>
              </a:rPr>
              <a:t>bip.lasy.gov.pl/pl/bip/dg/rdlp_szczecin/nadl_skwierzyna</a:t>
            </a:r>
            <a:r>
              <a:rPr lang="pl-PL" sz="2400" dirty="0" smtClean="0"/>
              <a:t> ( dostęp z dnia 7 i 14 kwietnia )</a:t>
            </a:r>
            <a:endParaRPr lang="pl-PL" sz="2400" dirty="0"/>
          </a:p>
        </p:txBody>
      </p:sp>
    </p:spTree>
    <p:extLst>
      <p:ext uri="{BB962C8B-B14F-4D97-AF65-F5344CB8AC3E}">
        <p14:creationId xmlns:p14="http://schemas.microsoft.com/office/powerpoint/2010/main" val="214518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3071664" y="1484784"/>
            <a:ext cx="7056784" cy="2954655"/>
          </a:xfrm>
          <a:prstGeom prst="rect">
            <a:avLst/>
          </a:prstGeom>
          <a:noFill/>
        </p:spPr>
        <p:txBody>
          <a:bodyPr wrap="square" rtlCol="0">
            <a:spAutoFit/>
          </a:bodyPr>
          <a:lstStyle/>
          <a:p>
            <a:pPr hangingPunct="0"/>
            <a:r>
              <a:rPr lang="pl-PL" sz="2400" dirty="0">
                <a:solidFill>
                  <a:srgbClr val="000000"/>
                </a:solidFill>
                <a:latin typeface="Corbel" pitchFamily="18"/>
                <a:ea typeface="Microsoft YaHei" pitchFamily="2"/>
                <a:cs typeface="Arial" pitchFamily="2"/>
              </a:rPr>
              <a:t>Liceum Ogólnokształcące im. Ireny </a:t>
            </a:r>
            <a:r>
              <a:rPr lang="pl-PL" sz="2400" dirty="0" err="1">
                <a:solidFill>
                  <a:srgbClr val="000000"/>
                </a:solidFill>
                <a:latin typeface="Corbel" pitchFamily="18"/>
                <a:ea typeface="Microsoft YaHei" pitchFamily="2"/>
                <a:cs typeface="Arial" pitchFamily="2"/>
              </a:rPr>
              <a:t>Sendler</a:t>
            </a:r>
            <a:r>
              <a:rPr lang="pl-PL" sz="2400" dirty="0">
                <a:solidFill>
                  <a:srgbClr val="000000"/>
                </a:solidFill>
                <a:latin typeface="Corbel" pitchFamily="18"/>
                <a:ea typeface="Microsoft YaHei" pitchFamily="2"/>
                <a:cs typeface="Arial" pitchFamily="2"/>
              </a:rPr>
              <a:t> </a:t>
            </a:r>
          </a:p>
          <a:p>
            <a:pPr lvl="0" hangingPunct="0"/>
            <a:endParaRPr lang="pl-PL" sz="2400" dirty="0" smtClean="0">
              <a:latin typeface="Arial" pitchFamily="18"/>
              <a:ea typeface="Microsoft YaHei" pitchFamily="2"/>
              <a:cs typeface="Arial" pitchFamily="2"/>
            </a:endParaRPr>
          </a:p>
          <a:p>
            <a:pPr lvl="0" hangingPunct="0"/>
            <a:r>
              <a:rPr lang="pl-PL" sz="2400" dirty="0" err="1" smtClean="0">
                <a:latin typeface="Arial" pitchFamily="18"/>
                <a:ea typeface="Microsoft YaHei" pitchFamily="2"/>
                <a:cs typeface="Arial" pitchFamily="2"/>
              </a:rPr>
              <a:t>Authors</a:t>
            </a:r>
            <a:r>
              <a:rPr lang="pl-PL" sz="2400" dirty="0">
                <a:latin typeface="Arial" pitchFamily="18"/>
                <a:ea typeface="Microsoft YaHei" pitchFamily="2"/>
                <a:cs typeface="Arial" pitchFamily="2"/>
              </a:rPr>
              <a:t>:</a:t>
            </a:r>
          </a:p>
          <a:p>
            <a:pPr lvl="0" hangingPunct="0"/>
            <a:r>
              <a:rPr lang="pl-PL" sz="2400" dirty="0">
                <a:latin typeface="Arial" pitchFamily="18"/>
                <a:ea typeface="Microsoft YaHei" pitchFamily="2"/>
                <a:cs typeface="Arial" pitchFamily="2"/>
              </a:rPr>
              <a:t>Szymon </a:t>
            </a:r>
            <a:r>
              <a:rPr lang="pl-PL" sz="2400" dirty="0" err="1">
                <a:latin typeface="Arial" pitchFamily="18"/>
                <a:ea typeface="Microsoft YaHei" pitchFamily="2"/>
                <a:cs typeface="Arial" pitchFamily="2"/>
              </a:rPr>
              <a:t>Neca</a:t>
            </a:r>
            <a:endParaRPr lang="pl-PL" sz="2400" dirty="0">
              <a:latin typeface="Arial" pitchFamily="18"/>
              <a:ea typeface="Microsoft YaHei" pitchFamily="2"/>
              <a:cs typeface="Arial" pitchFamily="2"/>
            </a:endParaRPr>
          </a:p>
          <a:p>
            <a:pPr lvl="0" hangingPunct="0"/>
            <a:r>
              <a:rPr lang="pl-PL" sz="2400" dirty="0">
                <a:latin typeface="Arial" pitchFamily="18"/>
                <a:ea typeface="Microsoft YaHei" pitchFamily="2"/>
                <a:cs typeface="Arial" pitchFamily="2"/>
              </a:rPr>
              <a:t>Tomasz </a:t>
            </a:r>
            <a:r>
              <a:rPr lang="pl-PL" sz="2400" dirty="0" err="1" smtClean="0">
                <a:latin typeface="Arial" pitchFamily="18"/>
                <a:ea typeface="Microsoft YaHei" pitchFamily="2"/>
                <a:cs typeface="Arial" pitchFamily="2"/>
              </a:rPr>
              <a:t>Zajadlak</a:t>
            </a:r>
            <a:r>
              <a:rPr lang="pl-PL" sz="2400" dirty="0" smtClean="0">
                <a:latin typeface="Arial" pitchFamily="18"/>
                <a:ea typeface="Microsoft YaHei" pitchFamily="2"/>
                <a:cs typeface="Arial" pitchFamily="2"/>
              </a:rPr>
              <a:t>       kl. 1A</a:t>
            </a:r>
            <a:endParaRPr lang="pl-PL" sz="2400" dirty="0">
              <a:latin typeface="Arial" pitchFamily="18"/>
              <a:ea typeface="Microsoft YaHei" pitchFamily="2"/>
              <a:cs typeface="Arial" pitchFamily="2"/>
            </a:endParaRPr>
          </a:p>
          <a:p>
            <a:pPr lvl="0" hangingPunct="0"/>
            <a:r>
              <a:rPr lang="pl-PL" sz="2400" dirty="0">
                <a:latin typeface="Arial" pitchFamily="18"/>
                <a:ea typeface="Microsoft YaHei" pitchFamily="2"/>
                <a:cs typeface="Arial" pitchFamily="2"/>
              </a:rPr>
              <a:t>Gracjan </a:t>
            </a:r>
            <a:r>
              <a:rPr lang="pl-PL" sz="2400" dirty="0" err="1" smtClean="0">
                <a:latin typeface="Arial" pitchFamily="18"/>
                <a:ea typeface="Microsoft YaHei" pitchFamily="2"/>
                <a:cs typeface="Arial" pitchFamily="2"/>
              </a:rPr>
              <a:t>Puchan</a:t>
            </a:r>
            <a:endParaRPr lang="pl-PL" sz="2400" dirty="0" smtClean="0">
              <a:latin typeface="Arial" pitchFamily="18"/>
              <a:ea typeface="Microsoft YaHei" pitchFamily="2"/>
              <a:cs typeface="Arial" pitchFamily="2"/>
            </a:endParaRPr>
          </a:p>
          <a:p>
            <a:pPr lvl="0" hangingPunct="0"/>
            <a:endParaRPr lang="pl-PL" sz="2400" dirty="0">
              <a:latin typeface="Arial" pitchFamily="18"/>
              <a:ea typeface="Microsoft YaHei" pitchFamily="2"/>
              <a:cs typeface="Arial" pitchFamily="2"/>
            </a:endParaRPr>
          </a:p>
          <a:p>
            <a:endParaRPr lang="pl-PL" dirty="0"/>
          </a:p>
        </p:txBody>
      </p:sp>
      <p:sp>
        <p:nvSpPr>
          <p:cNvPr id="4" name="pole tekstowe 3"/>
          <p:cNvSpPr txBox="1"/>
          <p:nvPr/>
        </p:nvSpPr>
        <p:spPr>
          <a:xfrm>
            <a:off x="3071664" y="908720"/>
            <a:ext cx="8136904" cy="461665"/>
          </a:xfrm>
          <a:prstGeom prst="rect">
            <a:avLst/>
          </a:prstGeom>
          <a:noFill/>
        </p:spPr>
        <p:txBody>
          <a:bodyPr wrap="square" rtlCol="0">
            <a:spAutoFit/>
          </a:bodyPr>
          <a:lstStyle/>
          <a:p>
            <a:r>
              <a:rPr lang="pl-PL" sz="2400" dirty="0" smtClean="0"/>
              <a:t>Zespół </a:t>
            </a:r>
            <a:r>
              <a:rPr lang="pl-PL" sz="2400" dirty="0"/>
              <a:t>S</a:t>
            </a:r>
            <a:r>
              <a:rPr lang="pl-PL" sz="2400" dirty="0" smtClean="0"/>
              <a:t>zkół Ogólnokształcących w Skwierzynie</a:t>
            </a:r>
            <a:endParaRPr lang="pl-PL" sz="2400" dirty="0"/>
          </a:p>
        </p:txBody>
      </p:sp>
    </p:spTree>
    <p:extLst>
      <p:ext uri="{BB962C8B-B14F-4D97-AF65-F5344CB8AC3E}">
        <p14:creationId xmlns:p14="http://schemas.microsoft.com/office/powerpoint/2010/main" val="2813509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29160"/>
            <a:ext cx="4811760" cy="6845040"/>
          </a:xfrm>
          <a:prstGeom prst="rect">
            <a:avLst/>
          </a:prstGeom>
          <a:noFill/>
          <a:ln>
            <a:noFill/>
          </a:ln>
        </p:spPr>
      </p:pic>
      <p:sp>
        <p:nvSpPr>
          <p:cNvPr id="3" name="Content Placeholder 2"/>
          <p:cNvSpPr txBox="1">
            <a:spLocks noGrp="1"/>
          </p:cNvSpPr>
          <p:nvPr>
            <p:ph type="body" idx="4294967295"/>
          </p:nvPr>
        </p:nvSpPr>
        <p:spPr>
          <a:xfrm>
            <a:off x="5112000" y="432000"/>
            <a:ext cx="6552000" cy="6127560"/>
          </a:xfrm>
        </p:spPr>
        <p:txBody>
          <a:bodyPr anchor="t"/>
          <a:lstStyle>
            <a:defPPr marL="432000" lvl="0" indent="-324000" algn="l" rtl="0" hangingPunct="1">
              <a:spcBef>
                <a:spcPts val="0"/>
              </a:spcBef>
              <a:spcAft>
                <a:spcPts val="1417"/>
              </a:spcAft>
              <a:buSzPct val="45000"/>
              <a:buFont typeface="StarSymbol"/>
              <a:buNone/>
              <a:defRPr lang="en-US" sz="2400" b="0" i="0" u="none" strike="noStrike" kern="1200" spc="0">
                <a:ln>
                  <a:noFill/>
                </a:ln>
                <a:solidFill>
                  <a:srgbClr val="000000"/>
                </a:solidFill>
                <a:latin typeface="Corbel"/>
                <a:ea typeface="Microsoft YaHei" pitchFamily="2"/>
                <a:cs typeface="Arial" pitchFamily="2"/>
              </a:defRPr>
            </a:defPPr>
            <a:lvl1pPr marL="432000" lvl="0" indent="-324000" algn="l" rtl="0" hangingPunct="1">
              <a:spcBef>
                <a:spcPts val="0"/>
              </a:spcBef>
              <a:spcAft>
                <a:spcPts val="1417"/>
              </a:spcAft>
              <a:buSzPct val="45000"/>
              <a:buFont typeface="StarSymbol"/>
              <a:buChar char="●"/>
              <a:defRPr lang="en-US" sz="2400" b="0" i="0" u="none" strike="noStrike" kern="1200" spc="0">
                <a:ln>
                  <a:noFill/>
                </a:ln>
                <a:solidFill>
                  <a:srgbClr val="000000"/>
                </a:solidFill>
                <a:latin typeface="Corbel"/>
                <a:ea typeface="Microsoft YaHei" pitchFamily="2"/>
                <a:cs typeface="Arial" pitchFamily="2"/>
              </a:defRPr>
            </a:lvl1pPr>
            <a:lvl2pPr marL="864000" lvl="1" indent="-324000" algn="l" rtl="0" hangingPunct="1">
              <a:spcBef>
                <a:spcPts val="0"/>
              </a:spcBef>
              <a:spcAft>
                <a:spcPts val="1134"/>
              </a:spcAft>
              <a:buSzPct val="75000"/>
              <a:buFont typeface="StarSymbol"/>
              <a:buChar char="–"/>
              <a:defRPr lang="en-US" sz="1800" b="0" i="0" u="none" strike="noStrike" kern="1200" spc="0">
                <a:ln>
                  <a:noFill/>
                </a:ln>
                <a:solidFill>
                  <a:srgbClr val="000000"/>
                </a:solidFill>
                <a:latin typeface="Corbel"/>
                <a:ea typeface="Microsoft YaHei" pitchFamily="2"/>
                <a:cs typeface="Arial" pitchFamily="2"/>
              </a:defRPr>
            </a:lvl2pPr>
            <a:lvl3pPr marL="1295999" lvl="2" indent="-288000" algn="l" rtl="0" hangingPunct="1">
              <a:spcBef>
                <a:spcPts val="0"/>
              </a:spcBef>
              <a:spcAft>
                <a:spcPts val="850"/>
              </a:spcAft>
              <a:buSzPct val="45000"/>
              <a:buFont typeface="StarSymbol"/>
              <a:buChar char="●"/>
              <a:defRPr lang="en-US" sz="1600" b="0" i="0" u="none" strike="noStrike" kern="1200" spc="0">
                <a:ln>
                  <a:noFill/>
                </a:ln>
                <a:solidFill>
                  <a:srgbClr val="000000"/>
                </a:solidFill>
                <a:latin typeface="Corbel"/>
                <a:ea typeface="Microsoft YaHei" pitchFamily="2"/>
                <a:cs typeface="Arial" pitchFamily="2"/>
              </a:defRPr>
            </a:lvl3pPr>
            <a:lvl4pPr marL="1728000" lvl="3" indent="-216000" algn="l" rtl="0" hangingPunct="1">
              <a:spcBef>
                <a:spcPts val="0"/>
              </a:spcBef>
              <a:spcAft>
                <a:spcPts val="567"/>
              </a:spcAft>
              <a:buSzPct val="75000"/>
              <a:buFont typeface="StarSymbol"/>
              <a:buChar char="–"/>
              <a:defRPr lang="en-US" sz="1400" b="0" i="0" u="none" strike="noStrike" kern="1200" spc="0">
                <a:ln>
                  <a:noFill/>
                </a:ln>
                <a:solidFill>
                  <a:srgbClr val="000000"/>
                </a:solidFill>
                <a:latin typeface="Corbel"/>
                <a:ea typeface="Microsoft YaHei" pitchFamily="2"/>
                <a:cs typeface="Ari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9pPr>
          </a:lstStyle>
          <a:p>
            <a:pPr lvl="0">
              <a:buNone/>
            </a:pPr>
            <a:r>
              <a:rPr lang="en-US" sz="1800">
                <a:latin typeface="" pitchFamily="18"/>
              </a:rPr>
              <a:t>At present the Forestry Commission is managing the area over the 24 thousand ha what over the 23 thousand ha the forest area is determining from.</a:t>
            </a:r>
            <a:br>
              <a:rPr lang="en-US" sz="1800">
                <a:latin typeface="" pitchFamily="18"/>
              </a:rPr>
            </a:br>
            <a:r>
              <a:rPr lang="en-US" sz="1800">
                <a:latin typeface="" pitchFamily="18"/>
              </a:rPr>
              <a:t>The Forestry Commission is divided into 3 districts: </a:t>
            </a:r>
            <a:br>
              <a:rPr lang="en-US" sz="1800">
                <a:latin typeface="" pitchFamily="18"/>
              </a:rPr>
            </a:br>
            <a:r>
              <a:rPr lang="en-US" sz="1800">
                <a:latin typeface="" pitchFamily="18"/>
              </a:rPr>
              <a:t>- międzyrzecki: Bledzew, Skwierzyna city, Skwierzyna</a:t>
            </a:r>
            <a:br>
              <a:rPr lang="en-US" sz="1800">
                <a:latin typeface="" pitchFamily="18"/>
              </a:rPr>
            </a:br>
            <a:r>
              <a:rPr lang="en-US" sz="1800">
                <a:latin typeface="" pitchFamily="18"/>
              </a:rPr>
              <a:t>- gorzowski: Deszczno</a:t>
            </a:r>
            <a:br>
              <a:rPr lang="en-US" sz="1800">
                <a:latin typeface="" pitchFamily="18"/>
              </a:rPr>
            </a:br>
            <a:r>
              <a:rPr lang="en-US" sz="1800">
                <a:latin typeface="" pitchFamily="18"/>
              </a:rPr>
              <a:t>- sulęciński: Lubniewice,  Lubniewice city</a:t>
            </a:r>
            <a:br>
              <a:rPr lang="en-US" sz="1800">
                <a:latin typeface="" pitchFamily="18"/>
              </a:rPr>
            </a:br>
            <a:r>
              <a:rPr lang="en-US" sz="1800">
                <a:latin typeface="" pitchFamily="18"/>
              </a:rPr>
              <a:t>The terrain of the Skwierzyna forest district was formed in the Quaternary mainly the Pleistocene in the period of last Baltic freezing. Structure geomorphological shaped Skwierzyna forest districts out oneself in the result of a calculation of the sequence of processes:</a:t>
            </a:r>
            <a:br>
              <a:rPr lang="en-US" sz="1800">
                <a:latin typeface="" pitchFamily="18"/>
              </a:rPr>
            </a:br>
            <a:r>
              <a:rPr lang="en-US" sz="1800">
                <a:latin typeface="" pitchFamily="18"/>
              </a:rPr>
              <a:t>- periglacial </a:t>
            </a:r>
            <a:br>
              <a:rPr lang="en-US" sz="1800">
                <a:latin typeface="" pitchFamily="18"/>
              </a:rPr>
            </a:br>
            <a:r>
              <a:rPr lang="en-US" sz="1800">
                <a:latin typeface="" pitchFamily="18"/>
              </a:rPr>
              <a:t>- portilacial</a:t>
            </a:r>
            <a:br>
              <a:rPr lang="en-US" sz="1800">
                <a:latin typeface="" pitchFamily="18"/>
              </a:rPr>
            </a:br>
            <a:r>
              <a:rPr lang="en-US" sz="1800">
                <a:latin typeface="" pitchFamily="18"/>
              </a:rPr>
              <a:t>- of processes occurring in the Holocene</a:t>
            </a:r>
            <a:br>
              <a:rPr lang="en-US" sz="1800">
                <a:latin typeface="" pitchFamily="18"/>
              </a:rPr>
            </a:br>
            <a:endParaRPr lang="en-US" sz="1800">
              <a:latin typeface="" pitchFamily="18"/>
            </a:endParaRPr>
          </a:p>
        </p:txBody>
      </p:sp>
      <p:pic>
        <p:nvPicPr>
          <p:cNvPr id="4" name="Obraz 3"/>
          <p:cNvPicPr>
            <a:picLocks noChangeAspect="1"/>
          </p:cNvPicPr>
          <p:nvPr/>
        </p:nvPicPr>
        <p:blipFill>
          <a:blip r:embed="rId4">
            <a:lum/>
            <a:alphaModFix/>
          </a:blip>
          <a:srcRect/>
          <a:stretch>
            <a:fillRect/>
          </a:stretch>
        </p:blipFill>
        <p:spPr>
          <a:xfrm>
            <a:off x="5040000" y="5256000"/>
            <a:ext cx="1512000" cy="1618200"/>
          </a:xfrm>
          <a:prstGeom prst="rect">
            <a:avLst/>
          </a:prstGeom>
          <a:noFill/>
          <a:ln>
            <a:noFill/>
          </a:ln>
        </p:spPr>
      </p:pic>
      <p:pic>
        <p:nvPicPr>
          <p:cNvPr id="5" name="Obraz 4"/>
          <p:cNvPicPr>
            <a:picLocks noChangeAspect="1"/>
          </p:cNvPicPr>
          <p:nvPr/>
        </p:nvPicPr>
        <p:blipFill>
          <a:blip r:embed="rId4">
            <a:lum/>
            <a:alphaModFix/>
          </a:blip>
          <a:srcRect/>
          <a:stretch>
            <a:fillRect/>
          </a:stretch>
        </p:blipFill>
        <p:spPr>
          <a:xfrm>
            <a:off x="6696000" y="5256000"/>
            <a:ext cx="1512000" cy="1618200"/>
          </a:xfrm>
          <a:prstGeom prst="rect">
            <a:avLst/>
          </a:prstGeom>
          <a:noFill/>
          <a:ln>
            <a:noFill/>
          </a:ln>
        </p:spPr>
      </p:pic>
      <p:pic>
        <p:nvPicPr>
          <p:cNvPr id="6" name="Obraz 5"/>
          <p:cNvPicPr>
            <a:picLocks noChangeAspect="1"/>
          </p:cNvPicPr>
          <p:nvPr/>
        </p:nvPicPr>
        <p:blipFill>
          <a:blip r:embed="rId4">
            <a:lum/>
            <a:alphaModFix/>
          </a:blip>
          <a:srcRect/>
          <a:stretch>
            <a:fillRect/>
          </a:stretch>
        </p:blipFill>
        <p:spPr>
          <a:xfrm>
            <a:off x="8280000" y="5239800"/>
            <a:ext cx="1512000" cy="1618200"/>
          </a:xfrm>
          <a:prstGeom prst="rect">
            <a:avLst/>
          </a:prstGeom>
          <a:noFill/>
          <a:ln>
            <a:noFill/>
          </a:ln>
        </p:spPr>
      </p:pic>
      <p:pic>
        <p:nvPicPr>
          <p:cNvPr id="7" name="Obraz 6"/>
          <p:cNvPicPr>
            <a:picLocks noChangeAspect="1"/>
          </p:cNvPicPr>
          <p:nvPr/>
        </p:nvPicPr>
        <p:blipFill>
          <a:blip r:embed="rId4">
            <a:lum/>
            <a:alphaModFix/>
          </a:blip>
          <a:srcRect/>
          <a:stretch>
            <a:fillRect/>
          </a:stretch>
        </p:blipFill>
        <p:spPr>
          <a:xfrm>
            <a:off x="10152000" y="5239800"/>
            <a:ext cx="1512000" cy="1618200"/>
          </a:xfrm>
          <a:prstGeom prst="rect">
            <a:avLst/>
          </a:prstGeom>
          <a:noFill/>
          <a:ln>
            <a:noFill/>
          </a:ln>
        </p:spPr>
      </p:pic>
      <p:pic>
        <p:nvPicPr>
          <p:cNvPr id="8" name="Obraz 7"/>
          <p:cNvPicPr>
            <a:picLocks noChangeAspect="1"/>
          </p:cNvPicPr>
          <p:nvPr/>
        </p:nvPicPr>
        <p:blipFill>
          <a:blip r:embed="rId5">
            <a:lum/>
            <a:alphaModFix/>
          </a:blip>
          <a:srcRect/>
          <a:stretch>
            <a:fillRect/>
          </a:stretch>
        </p:blipFill>
        <p:spPr>
          <a:xfrm>
            <a:off x="360" y="3960"/>
            <a:ext cx="12192119" cy="47160"/>
          </a:xfrm>
          <a:prstGeom prst="rect">
            <a:avLst/>
          </a:prstGeom>
          <a:noFill/>
          <a:ln>
            <a:noFill/>
          </a:ln>
        </p:spPr>
      </p:pic>
      <p:pic>
        <p:nvPicPr>
          <p:cNvPr id="9" name="Obraz 8"/>
          <p:cNvPicPr>
            <a:picLocks noChangeAspect="1"/>
          </p:cNvPicPr>
          <p:nvPr/>
        </p:nvPicPr>
        <p:blipFill>
          <a:blip r:embed="rId5">
            <a:lum/>
            <a:alphaModFix/>
          </a:blip>
          <a:srcRect/>
          <a:stretch>
            <a:fillRect/>
          </a:stretch>
        </p:blipFill>
        <p:spPr>
          <a:xfrm>
            <a:off x="0" y="6810840"/>
            <a:ext cx="12192119" cy="4716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oil">
    <p:spTree>
      <p:nvGrpSpPr>
        <p:cNvPr id="1" name=""/>
        <p:cNvGrpSpPr/>
        <p:nvPr/>
      </p:nvGrpSpPr>
      <p:grpSpPr>
        <a:xfrm>
          <a:off x="0" y="0"/>
          <a:ext cx="0" cy="0"/>
          <a:chOff x="0" y="0"/>
          <a:chExt cx="0" cy="0"/>
        </a:xfrm>
      </p:grpSpPr>
      <p:sp>
        <p:nvSpPr>
          <p:cNvPr id="2" name="Title 1"/>
          <p:cNvSpPr txBox="1">
            <a:spLocks noGrp="1" noMove="1" noResize="1"/>
          </p:cNvSpPr>
          <p:nvPr>
            <p:ph type="title" idx="4294967295"/>
          </p:nvPr>
        </p:nvSpPr>
        <p:spPr>
          <a:xfrm>
            <a:off x="7700760" y="360000"/>
            <a:ext cx="1011239" cy="7009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b="1" i="1"/>
              <a:t>Soil</a:t>
            </a:r>
          </a:p>
        </p:txBody>
      </p:sp>
      <p:pic>
        <p:nvPicPr>
          <p:cNvPr id="3" name="Obraz 3"/>
          <p:cNvPicPr>
            <a:picLocks noChangeAspect="1"/>
          </p:cNvPicPr>
          <p:nvPr/>
        </p:nvPicPr>
        <p:blipFill>
          <a:blip r:embed="rId3">
            <a:lum/>
            <a:alphaModFix/>
          </a:blip>
          <a:srcRect/>
          <a:stretch>
            <a:fillRect/>
          </a:stretch>
        </p:blipFill>
        <p:spPr>
          <a:xfrm>
            <a:off x="3600" y="-44280"/>
            <a:ext cx="4892400" cy="6902280"/>
          </a:xfrm>
          <a:prstGeom prst="rect">
            <a:avLst/>
          </a:prstGeom>
          <a:noFill/>
          <a:ln>
            <a:noFill/>
          </a:ln>
        </p:spPr>
      </p:pic>
      <p:sp>
        <p:nvSpPr>
          <p:cNvPr id="4" name="Content Placeholder 2"/>
          <p:cNvSpPr txBox="1">
            <a:spLocks noGrp="1"/>
          </p:cNvSpPr>
          <p:nvPr>
            <p:ph type="body" idx="4294967295"/>
          </p:nvPr>
        </p:nvSpPr>
        <p:spPr>
          <a:xfrm>
            <a:off x="5383080" y="2088000"/>
            <a:ext cx="6208920" cy="3259080"/>
          </a:xfrm>
        </p:spPr>
        <p:txBody>
          <a:bodyPr anchor="t"/>
          <a:lstStyle>
            <a:defPPr marL="432000" lvl="0" indent="-324000" algn="l" rtl="0" hangingPunct="1">
              <a:spcBef>
                <a:spcPts val="0"/>
              </a:spcBef>
              <a:spcAft>
                <a:spcPts val="1417"/>
              </a:spcAft>
              <a:buSzPct val="45000"/>
              <a:buFont typeface="StarSymbol"/>
              <a:buNone/>
              <a:defRPr lang="en-US" sz="2400" b="0" i="0" u="none" strike="noStrike" kern="1200" spc="0">
                <a:ln>
                  <a:noFill/>
                </a:ln>
                <a:solidFill>
                  <a:srgbClr val="000000"/>
                </a:solidFill>
                <a:latin typeface="Corbel"/>
                <a:ea typeface="Microsoft YaHei" pitchFamily="2"/>
                <a:cs typeface="Arial" pitchFamily="2"/>
              </a:defRPr>
            </a:defPPr>
            <a:lvl1pPr marL="432000" lvl="0" indent="-324000" algn="l" rtl="0" hangingPunct="1">
              <a:spcBef>
                <a:spcPts val="0"/>
              </a:spcBef>
              <a:spcAft>
                <a:spcPts val="1417"/>
              </a:spcAft>
              <a:buSzPct val="45000"/>
              <a:buFont typeface="StarSymbol"/>
              <a:buChar char="●"/>
              <a:defRPr lang="en-US" sz="2400" b="0" i="0" u="none" strike="noStrike" kern="1200" spc="0">
                <a:ln>
                  <a:noFill/>
                </a:ln>
                <a:solidFill>
                  <a:srgbClr val="000000"/>
                </a:solidFill>
                <a:latin typeface="Corbel"/>
                <a:ea typeface="Microsoft YaHei" pitchFamily="2"/>
                <a:cs typeface="Arial" pitchFamily="2"/>
              </a:defRPr>
            </a:lvl1pPr>
            <a:lvl2pPr marL="864000" lvl="1" indent="-324000" algn="l" rtl="0" hangingPunct="1">
              <a:spcBef>
                <a:spcPts val="0"/>
              </a:spcBef>
              <a:spcAft>
                <a:spcPts val="1134"/>
              </a:spcAft>
              <a:buSzPct val="75000"/>
              <a:buFont typeface="StarSymbol"/>
              <a:buChar char="–"/>
              <a:defRPr lang="en-US" sz="1800" b="0" i="0" u="none" strike="noStrike" kern="1200" spc="0">
                <a:ln>
                  <a:noFill/>
                </a:ln>
                <a:solidFill>
                  <a:srgbClr val="000000"/>
                </a:solidFill>
                <a:latin typeface="Corbel"/>
                <a:ea typeface="Microsoft YaHei" pitchFamily="2"/>
                <a:cs typeface="Arial" pitchFamily="2"/>
              </a:defRPr>
            </a:lvl2pPr>
            <a:lvl3pPr marL="1295999" lvl="2" indent="-288000" algn="l" rtl="0" hangingPunct="1">
              <a:spcBef>
                <a:spcPts val="0"/>
              </a:spcBef>
              <a:spcAft>
                <a:spcPts val="850"/>
              </a:spcAft>
              <a:buSzPct val="45000"/>
              <a:buFont typeface="StarSymbol"/>
              <a:buChar char="●"/>
              <a:defRPr lang="en-US" sz="1600" b="0" i="0" u="none" strike="noStrike" kern="1200" spc="0">
                <a:ln>
                  <a:noFill/>
                </a:ln>
                <a:solidFill>
                  <a:srgbClr val="000000"/>
                </a:solidFill>
                <a:latin typeface="Corbel"/>
                <a:ea typeface="Microsoft YaHei" pitchFamily="2"/>
                <a:cs typeface="Arial" pitchFamily="2"/>
              </a:defRPr>
            </a:lvl3pPr>
            <a:lvl4pPr marL="1728000" lvl="3" indent="-216000" algn="l" rtl="0" hangingPunct="1">
              <a:spcBef>
                <a:spcPts val="0"/>
              </a:spcBef>
              <a:spcAft>
                <a:spcPts val="567"/>
              </a:spcAft>
              <a:buSzPct val="75000"/>
              <a:buFont typeface="StarSymbol"/>
              <a:buChar char="–"/>
              <a:defRPr lang="en-US" sz="1400" b="0" i="0" u="none" strike="noStrike" kern="1200" spc="0">
                <a:ln>
                  <a:noFill/>
                </a:ln>
                <a:solidFill>
                  <a:srgbClr val="000000"/>
                </a:solidFill>
                <a:latin typeface="Corbel"/>
                <a:ea typeface="Microsoft YaHei" pitchFamily="2"/>
                <a:cs typeface="Ari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9pPr>
          </a:lstStyle>
          <a:p>
            <a:pPr lvl="0">
              <a:buNone/>
            </a:pPr>
            <a:r>
              <a:rPr lang="en-US" sz="1800" dirty="0">
                <a:latin typeface="" pitchFamily="18"/>
              </a:rPr>
              <a:t>In the </a:t>
            </a:r>
            <a:r>
              <a:rPr lang="en-US" sz="1800" dirty="0" err="1">
                <a:latin typeface="" pitchFamily="18"/>
              </a:rPr>
              <a:t>Skwierzyna</a:t>
            </a:r>
            <a:r>
              <a:rPr lang="en-US" sz="1800" dirty="0">
                <a:latin typeface="" pitchFamily="18"/>
              </a:rPr>
              <a:t> forest district a soil is a dominating type of the soil </a:t>
            </a:r>
            <a:r>
              <a:rPr lang="en-US" sz="1800" dirty="0" err="1">
                <a:latin typeface="" pitchFamily="18"/>
              </a:rPr>
              <a:t>podsoil</a:t>
            </a:r>
            <a:r>
              <a:rPr lang="en-US" sz="1800" dirty="0">
                <a:latin typeface="" pitchFamily="18"/>
              </a:rPr>
              <a:t> and rust-</a:t>
            </a:r>
            <a:r>
              <a:rPr lang="en-US" sz="1800" dirty="0" err="1">
                <a:latin typeface="" pitchFamily="18"/>
              </a:rPr>
              <a:t>coloured</a:t>
            </a:r>
            <a:r>
              <a:rPr lang="en-US" sz="1800" dirty="0">
                <a:latin typeface="" pitchFamily="18"/>
              </a:rPr>
              <a:t> soil. In the eastern part of the forest district (area of the Forest of </a:t>
            </a:r>
            <a:r>
              <a:rPr lang="en-US" sz="1800" dirty="0" err="1">
                <a:latin typeface="" pitchFamily="18"/>
              </a:rPr>
              <a:t>Notecka</a:t>
            </a:r>
            <a:r>
              <a:rPr lang="en-US" sz="1800" dirty="0">
                <a:latin typeface="" pitchFamily="18"/>
              </a:rPr>
              <a:t>) a rust-</a:t>
            </a:r>
            <a:r>
              <a:rPr lang="en-US" sz="1800" dirty="0" err="1">
                <a:latin typeface="" pitchFamily="18"/>
              </a:rPr>
              <a:t>coloured</a:t>
            </a:r>
            <a:r>
              <a:rPr lang="en-US" sz="1800" dirty="0">
                <a:latin typeface="" pitchFamily="18"/>
              </a:rPr>
              <a:t> soil is dominating and </a:t>
            </a:r>
            <a:r>
              <a:rPr lang="en-US" sz="1800" dirty="0" err="1">
                <a:latin typeface="" pitchFamily="18"/>
              </a:rPr>
              <a:t>podsoil</a:t>
            </a:r>
            <a:r>
              <a:rPr lang="en-US" sz="1800" dirty="0">
                <a:latin typeface="" pitchFamily="18"/>
              </a:rPr>
              <a:t>. Little, of row of a few per cent, a fawn soil and a soil occupy areas peat-muck. Remaining types of the soil don't exceed the 1% of the area of the forest district.</a:t>
            </a:r>
            <a:br>
              <a:rPr lang="en-US" sz="1800" dirty="0">
                <a:latin typeface="" pitchFamily="18"/>
              </a:rPr>
            </a:br>
            <a:endParaRPr lang="en-US" sz="1800" dirty="0">
              <a:latin typeface="" pitchFamily="1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name="Biotic threats">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443840" y="333000"/>
            <a:ext cx="3260160" cy="74699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b="1" i="1"/>
              <a:t>Biotic threats</a:t>
            </a:r>
          </a:p>
        </p:txBody>
      </p:sp>
      <p:pic>
        <p:nvPicPr>
          <p:cNvPr id="3" name="Obraz 3"/>
          <p:cNvPicPr>
            <a:picLocks noChangeAspect="1"/>
          </p:cNvPicPr>
          <p:nvPr/>
        </p:nvPicPr>
        <p:blipFill>
          <a:blip r:embed="rId3">
            <a:lum/>
            <a:alphaModFix/>
          </a:blip>
          <a:srcRect/>
          <a:stretch>
            <a:fillRect/>
          </a:stretch>
        </p:blipFill>
        <p:spPr>
          <a:xfrm>
            <a:off x="0" y="0"/>
            <a:ext cx="3175920" cy="3175920"/>
          </a:xfrm>
          <a:prstGeom prst="rect">
            <a:avLst/>
          </a:prstGeom>
          <a:noFill/>
          <a:ln>
            <a:noFill/>
          </a:ln>
        </p:spPr>
      </p:pic>
      <p:sp>
        <p:nvSpPr>
          <p:cNvPr id="4" name="pole tekstowe 4"/>
          <p:cNvSpPr/>
          <p:nvPr/>
        </p:nvSpPr>
        <p:spPr>
          <a:xfrm>
            <a:off x="0" y="2743199"/>
            <a:ext cx="288720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pPr>
            <a:r>
              <a:rPr lang="pl-PL" sz="1800" b="0" i="0" u="none" strike="noStrike" kern="1200" spc="0">
                <a:ln>
                  <a:noFill/>
                </a:ln>
                <a:solidFill>
                  <a:srgbClr val="000000"/>
                </a:solidFill>
                <a:latin typeface="Corbel" pitchFamily="18"/>
                <a:ea typeface="Microsoft YaHei" pitchFamily="2"/>
                <a:cs typeface="Arial" pitchFamily="2"/>
              </a:rPr>
              <a:t>Bupalus piniaria</a:t>
            </a:r>
          </a:p>
        </p:txBody>
      </p:sp>
      <p:pic>
        <p:nvPicPr>
          <p:cNvPr id="5" name="Obraz 6"/>
          <p:cNvPicPr>
            <a:picLocks noChangeAspect="1"/>
          </p:cNvPicPr>
          <p:nvPr/>
        </p:nvPicPr>
        <p:blipFill>
          <a:blip r:embed="rId4">
            <a:lum/>
            <a:alphaModFix/>
          </a:blip>
          <a:srcRect/>
          <a:stretch>
            <a:fillRect/>
          </a:stretch>
        </p:blipFill>
        <p:spPr>
          <a:xfrm>
            <a:off x="-16200" y="3176280"/>
            <a:ext cx="4873679" cy="3681359"/>
          </a:xfrm>
          <a:prstGeom prst="rect">
            <a:avLst/>
          </a:prstGeom>
          <a:noFill/>
          <a:ln>
            <a:noFill/>
          </a:ln>
        </p:spPr>
      </p:pic>
      <p:pic>
        <p:nvPicPr>
          <p:cNvPr id="6" name="Obraz 5"/>
          <p:cNvPicPr>
            <a:picLocks noChangeAspect="1"/>
          </p:cNvPicPr>
          <p:nvPr/>
        </p:nvPicPr>
        <p:blipFill>
          <a:blip r:embed="rId5">
            <a:lum/>
            <a:alphaModFix/>
          </a:blip>
          <a:srcRect/>
          <a:stretch>
            <a:fillRect/>
          </a:stretch>
        </p:blipFill>
        <p:spPr>
          <a:xfrm>
            <a:off x="2149560" y="1797840"/>
            <a:ext cx="3817800" cy="2532240"/>
          </a:xfrm>
          <a:prstGeom prst="rect">
            <a:avLst/>
          </a:prstGeom>
          <a:noFill/>
          <a:ln>
            <a:noFill/>
          </a:ln>
        </p:spPr>
      </p:pic>
      <p:sp>
        <p:nvSpPr>
          <p:cNvPr id="7" name="pole tekstowe 7"/>
          <p:cNvSpPr/>
          <p:nvPr/>
        </p:nvSpPr>
        <p:spPr>
          <a:xfrm>
            <a:off x="3744000" y="1813680"/>
            <a:ext cx="216684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pPr>
            <a:r>
              <a:rPr lang="pl-PL" sz="1800" b="0" i="0" u="none" strike="noStrike" kern="1200" spc="0">
                <a:ln>
                  <a:noFill/>
                </a:ln>
                <a:solidFill>
                  <a:srgbClr val="FFFFFF"/>
                </a:solidFill>
                <a:latin typeface="Corbel" pitchFamily="18"/>
                <a:ea typeface="Microsoft YaHei" pitchFamily="2"/>
                <a:cs typeface="Arial" pitchFamily="2"/>
              </a:rPr>
              <a:t>Lymantria monacha</a:t>
            </a:r>
          </a:p>
        </p:txBody>
      </p:sp>
      <p:sp>
        <p:nvSpPr>
          <p:cNvPr id="8" name="pole tekstowe 8"/>
          <p:cNvSpPr/>
          <p:nvPr/>
        </p:nvSpPr>
        <p:spPr>
          <a:xfrm>
            <a:off x="0" y="6493320"/>
            <a:ext cx="2420639"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pPr>
            <a:r>
              <a:rPr lang="pl-PL" sz="1800" b="0" i="0" u="none" strike="noStrike" kern="1200" spc="0">
                <a:ln>
                  <a:noFill/>
                </a:ln>
                <a:solidFill>
                  <a:srgbClr val="FFFFFF"/>
                </a:solidFill>
                <a:latin typeface="Corbel" pitchFamily="18"/>
                <a:ea typeface="Microsoft YaHei" pitchFamily="2"/>
                <a:cs typeface="Arial" pitchFamily="2"/>
              </a:rPr>
              <a:t>Panolis flammea</a:t>
            </a:r>
          </a:p>
        </p:txBody>
      </p:sp>
      <p:pic>
        <p:nvPicPr>
          <p:cNvPr id="9" name="Obraz 8"/>
          <p:cNvPicPr>
            <a:picLocks noChangeAspect="1"/>
          </p:cNvPicPr>
          <p:nvPr/>
        </p:nvPicPr>
        <p:blipFill>
          <a:blip r:embed="rId6">
            <a:lum/>
            <a:alphaModFix/>
          </a:blip>
          <a:srcRect/>
          <a:stretch>
            <a:fillRect/>
          </a:stretch>
        </p:blipFill>
        <p:spPr>
          <a:xfrm>
            <a:off x="4857480" y="4752000"/>
            <a:ext cx="830520" cy="2106000"/>
          </a:xfrm>
          <a:prstGeom prst="rect">
            <a:avLst/>
          </a:prstGeom>
          <a:noFill/>
          <a:ln>
            <a:noFill/>
          </a:ln>
        </p:spPr>
      </p:pic>
      <p:sp>
        <p:nvSpPr>
          <p:cNvPr id="10" name="Content Placeholder 2"/>
          <p:cNvSpPr txBox="1">
            <a:spLocks noGrp="1"/>
          </p:cNvSpPr>
          <p:nvPr>
            <p:ph type="body" idx="4294967295"/>
          </p:nvPr>
        </p:nvSpPr>
        <p:spPr>
          <a:xfrm>
            <a:off x="6192719" y="2880000"/>
            <a:ext cx="5615280" cy="3123720"/>
          </a:xfrm>
        </p:spPr>
        <p:txBody>
          <a:bodyPr anchor="t"/>
          <a:lstStyle>
            <a:defPPr marL="432000" lvl="0" indent="-324000" algn="l" rtl="0" hangingPunct="1">
              <a:spcBef>
                <a:spcPts val="0"/>
              </a:spcBef>
              <a:spcAft>
                <a:spcPts val="1417"/>
              </a:spcAft>
              <a:buSzPct val="45000"/>
              <a:buFont typeface="StarSymbol"/>
              <a:buNone/>
              <a:defRPr lang="en-US" sz="2400" b="0" i="0" u="none" strike="noStrike" kern="1200" spc="0">
                <a:ln>
                  <a:noFill/>
                </a:ln>
                <a:solidFill>
                  <a:srgbClr val="000000"/>
                </a:solidFill>
                <a:latin typeface="Corbel"/>
                <a:ea typeface="Microsoft YaHei" pitchFamily="2"/>
                <a:cs typeface="Arial" pitchFamily="2"/>
              </a:defRPr>
            </a:defPPr>
            <a:lvl1pPr marL="432000" lvl="0" indent="-324000" algn="l" rtl="0" hangingPunct="1">
              <a:spcBef>
                <a:spcPts val="0"/>
              </a:spcBef>
              <a:spcAft>
                <a:spcPts val="1417"/>
              </a:spcAft>
              <a:buSzPct val="45000"/>
              <a:buFont typeface="StarSymbol"/>
              <a:buChar char="●"/>
              <a:defRPr lang="en-US" sz="2400" b="0" i="0" u="none" strike="noStrike" kern="1200" spc="0">
                <a:ln>
                  <a:noFill/>
                </a:ln>
                <a:solidFill>
                  <a:srgbClr val="000000"/>
                </a:solidFill>
                <a:latin typeface="Corbel"/>
                <a:ea typeface="Microsoft YaHei" pitchFamily="2"/>
                <a:cs typeface="Arial" pitchFamily="2"/>
              </a:defRPr>
            </a:lvl1pPr>
            <a:lvl2pPr marL="864000" lvl="1" indent="-324000" algn="l" rtl="0" hangingPunct="1">
              <a:spcBef>
                <a:spcPts val="0"/>
              </a:spcBef>
              <a:spcAft>
                <a:spcPts val="1134"/>
              </a:spcAft>
              <a:buSzPct val="75000"/>
              <a:buFont typeface="StarSymbol"/>
              <a:buChar char="–"/>
              <a:defRPr lang="en-US" sz="1800" b="0" i="0" u="none" strike="noStrike" kern="1200" spc="0">
                <a:ln>
                  <a:noFill/>
                </a:ln>
                <a:solidFill>
                  <a:srgbClr val="000000"/>
                </a:solidFill>
                <a:latin typeface="Corbel"/>
                <a:ea typeface="Microsoft YaHei" pitchFamily="2"/>
                <a:cs typeface="Arial" pitchFamily="2"/>
              </a:defRPr>
            </a:lvl2pPr>
            <a:lvl3pPr marL="1295999" lvl="2" indent="-288000" algn="l" rtl="0" hangingPunct="1">
              <a:spcBef>
                <a:spcPts val="0"/>
              </a:spcBef>
              <a:spcAft>
                <a:spcPts val="850"/>
              </a:spcAft>
              <a:buSzPct val="45000"/>
              <a:buFont typeface="StarSymbol"/>
              <a:buChar char="●"/>
              <a:defRPr lang="en-US" sz="1600" b="0" i="0" u="none" strike="noStrike" kern="1200" spc="0">
                <a:ln>
                  <a:noFill/>
                </a:ln>
                <a:solidFill>
                  <a:srgbClr val="000000"/>
                </a:solidFill>
                <a:latin typeface="Corbel"/>
                <a:ea typeface="Microsoft YaHei" pitchFamily="2"/>
                <a:cs typeface="Arial" pitchFamily="2"/>
              </a:defRPr>
            </a:lvl3pPr>
            <a:lvl4pPr marL="1728000" lvl="3" indent="-216000" algn="l" rtl="0" hangingPunct="1">
              <a:spcBef>
                <a:spcPts val="0"/>
              </a:spcBef>
              <a:spcAft>
                <a:spcPts val="567"/>
              </a:spcAft>
              <a:buSzPct val="75000"/>
              <a:buFont typeface="StarSymbol"/>
              <a:buChar char="–"/>
              <a:defRPr lang="en-US" sz="1400" b="0" i="0" u="none" strike="noStrike" kern="1200" spc="0">
                <a:ln>
                  <a:noFill/>
                </a:ln>
                <a:solidFill>
                  <a:srgbClr val="000000"/>
                </a:solidFill>
                <a:latin typeface="Corbel"/>
                <a:ea typeface="Microsoft YaHei" pitchFamily="2"/>
                <a:cs typeface="Ari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9pPr>
          </a:lstStyle>
          <a:p>
            <a:pPr marL="0" lvl="0" indent="0">
              <a:spcBef>
                <a:spcPts val="479"/>
              </a:spcBef>
              <a:spcAft>
                <a:spcPts val="601"/>
              </a:spcAft>
              <a:buNone/>
            </a:pPr>
            <a:r>
              <a:rPr lang="en-US">
                <a:latin typeface="Corbel" pitchFamily="18"/>
              </a:rPr>
              <a:t>Biotic threats are spreading through the damage caused by life forms, causing damage to the tree stand. We recognize the damage caused above all as them through: </a:t>
            </a:r>
            <a:br>
              <a:rPr lang="en-US">
                <a:latin typeface="Corbel" pitchFamily="18"/>
              </a:rPr>
            </a:br>
            <a:r>
              <a:rPr lang="en-US">
                <a:latin typeface="Corbel" pitchFamily="18"/>
              </a:rPr>
              <a:t>- pathogenic fungi</a:t>
            </a:r>
            <a:br>
              <a:rPr lang="en-US">
                <a:latin typeface="Corbel" pitchFamily="18"/>
              </a:rPr>
            </a:br>
            <a:r>
              <a:rPr lang="en-US">
                <a:latin typeface="Corbel" pitchFamily="18"/>
              </a:rPr>
              <a:t>- insect vermin</a:t>
            </a:r>
            <a:br>
              <a:rPr lang="en-US">
                <a:latin typeface="Corbel" pitchFamily="18"/>
              </a:rPr>
            </a:br>
            <a:r>
              <a:rPr lang="en-US">
                <a:latin typeface="Corbel" pitchFamily="18"/>
              </a:rPr>
              <a:t>- game</a:t>
            </a:r>
            <a:br>
              <a:rPr lang="en-US">
                <a:latin typeface="Corbel" pitchFamily="18"/>
              </a:rPr>
            </a:br>
            <a:r>
              <a:rPr lang="en-US">
                <a:latin typeface="Corbel" pitchFamily="18"/>
              </a:rPr>
              <a:t>- broad beans </a:t>
            </a:r>
            <a:br>
              <a:rPr lang="en-US">
                <a:latin typeface="Corbel" pitchFamily="18"/>
              </a:rPr>
            </a:br>
            <a:endParaRPr lang="en-US">
              <a:latin typeface="Corbel" pitchFamily="18"/>
            </a:endParaRPr>
          </a:p>
        </p:txBody>
      </p:sp>
      <p:pic>
        <p:nvPicPr>
          <p:cNvPr id="11" name="Obraz 10"/>
          <p:cNvPicPr>
            <a:picLocks noChangeAspect="1"/>
          </p:cNvPicPr>
          <p:nvPr/>
        </p:nvPicPr>
        <p:blipFill>
          <a:blip r:embed="rId7">
            <a:lum/>
            <a:alphaModFix/>
          </a:blip>
          <a:srcRect/>
          <a:stretch>
            <a:fillRect/>
          </a:stretch>
        </p:blipFill>
        <p:spPr>
          <a:xfrm>
            <a:off x="4884480" y="4392000"/>
            <a:ext cx="659520" cy="432000"/>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fill="hold" nodeType="withEffect">
                                  <p:stCondLst>
                                    <p:cond delay="0"/>
                                  </p:stCondLst>
                                  <p:childTnLst>
                                    <p:set>
                                      <p:cBhvr>
                                        <p:cTn id="6" dur="0"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0-#ppt_h/2"/>
                                          </p:val>
                                        </p:tav>
                                        <p:tav tm="100000">
                                          <p:val>
                                            <p:strVal val="#ppt_y"/>
                                          </p:val>
                                        </p:tav>
                                      </p:tavLst>
                                    </p:anim>
                                  </p:childTnLst>
                                </p:cTn>
                              </p:par>
                              <p:par>
                                <p:cTn id="9" presetClass="entr" fill="hold" nodeType="withEffect">
                                  <p:stCondLst>
                                    <p:cond delay="0"/>
                                  </p:stCondLst>
                                  <p:childTnLst>
                                    <p:set>
                                      <p:cBhvr>
                                        <p:cTn id="10" dur="0"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1+#ppt_h/2"/>
                                          </p:val>
                                        </p:tav>
                                        <p:tav tm="100000">
                                          <p:val>
                                            <p:strVal val="#ppt_y"/>
                                          </p:val>
                                        </p:tav>
                                      </p:tavLst>
                                    </p:anim>
                                  </p:childTnLst>
                                </p:cTn>
                              </p:par>
                              <p:par>
                                <p:cTn id="13" presetClass="entr"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3000" fill="hold"/>
                                        <p:tgtEl>
                                          <p:spTgt spid="6"/>
                                        </p:tgtEl>
                                        <p:attrNameLst>
                                          <p:attrName>ppt_x</p:attrName>
                                        </p:attrNameLst>
                                      </p:cBhvr>
                                      <p:tavLst>
                                        <p:tav tm="0">
                                          <p:val>
                                            <p:strVal val="0-#ppt_w/2"/>
                                          </p:val>
                                        </p:tav>
                                        <p:tav tm="100000">
                                          <p:val>
                                            <p:strVal val="#ppt_x"/>
                                          </p:val>
                                        </p:tav>
                                      </p:tavLst>
                                    </p:anim>
                                    <p:anim calcmode="lin" valueType="num">
                                      <p:cBhvr>
                                        <p:cTn id="16" dur="30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Class="entr"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800" decel="1000"/>
                                        <p:tgtEl>
                                          <p:spTgt spid="11"/>
                                        </p:tgtEl>
                                      </p:cBhvr>
                                    </p:animEffect>
                                    <p:anim calcmode="lin" valueType="num">
                                      <p:cBhvr>
                                        <p:cTn id="21" dur="800" decel="1000" fill="hold"/>
                                        <p:tgtEl>
                                          <p:spTgt spid="11"/>
                                        </p:tgtEl>
                                        <p:attrNameLst>
                                          <p:attrName>r</p:attrName>
                                        </p:attrNameLst>
                                      </p:cBhvr>
                                      <p:tavLst>
                                        <p:tav tm="0">
                                          <p:val>
                                            <p:strVal val="-90"/>
                                          </p:val>
                                        </p:tav>
                                        <p:tav tm="100000">
                                          <p:val>
                                            <p:strVal val="0"/>
                                          </p:val>
                                        </p:tav>
                                      </p:tavLst>
                                    </p:anim>
                                    <p:anim calcmode="lin" valueType="num">
                                      <p:cBhvr>
                                        <p:cTn id="22" dur="800" decel="1000" fill="hold"/>
                                        <p:tgtEl>
                                          <p:spTgt spid="11"/>
                                        </p:tgtEl>
                                        <p:attrNameLst>
                                          <p:attrName>ppt_x</p:attrName>
                                        </p:attrNameLst>
                                      </p:cBhvr>
                                      <p:tavLst>
                                        <p:tav tm="0">
                                          <p:val>
                                            <p:strVal val="#ppt_x+0.4"/>
                                          </p:val>
                                        </p:tav>
                                        <p:tav tm="100000">
                                          <p:val>
                                            <p:strVal val="#ppt_x-0.05"/>
                                          </p:val>
                                        </p:tav>
                                      </p:tavLst>
                                    </p:anim>
                                    <p:anim calcmode="lin" valueType="num">
                                      <p:cBhvr>
                                        <p:cTn id="23" dur="800" decel="1000" fill="hold"/>
                                        <p:tgtEl>
                                          <p:spTgt spid="11"/>
                                        </p:tgtEl>
                                        <p:attrNameLst>
                                          <p:attrName>ppt_y</p:attrName>
                                        </p:attrNameLst>
                                      </p:cBhvr>
                                      <p:tavLst>
                                        <p:tav tm="0">
                                          <p:val>
                                            <p:strVal val="#ppt_y-0.4"/>
                                          </p:val>
                                        </p:tav>
                                        <p:tav tm="100000">
                                          <p:val>
                                            <p:strVal val="#ppt_y+0.1"/>
                                          </p:val>
                                        </p:tav>
                                      </p:tavLst>
                                    </p:anim>
                                    <p:anim calcmode="lin" valueType="num">
                                      <p:cBhvr>
                                        <p:cTn id="24" dur="200" accel="1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5" dur="200" accel="1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thogenic funhgi">
    <p:spTree>
      <p:nvGrpSpPr>
        <p:cNvPr id="1" name=""/>
        <p:cNvGrpSpPr/>
        <p:nvPr/>
      </p:nvGrpSpPr>
      <p:grpSpPr>
        <a:xfrm>
          <a:off x="0" y="0"/>
          <a:ext cx="0" cy="0"/>
          <a:chOff x="0" y="0"/>
          <a:chExt cx="0" cy="0"/>
        </a:xfrm>
      </p:grpSpPr>
      <p:pic>
        <p:nvPicPr>
          <p:cNvPr id="2" name="Obraz 3"/>
          <p:cNvPicPr>
            <a:picLocks noChangeAspect="1"/>
          </p:cNvPicPr>
          <p:nvPr/>
        </p:nvPicPr>
        <p:blipFill>
          <a:blip r:embed="rId3">
            <a:lum/>
            <a:alphaModFix/>
          </a:blip>
          <a:srcRect/>
          <a:stretch>
            <a:fillRect/>
          </a:stretch>
        </p:blipFill>
        <p:spPr>
          <a:xfrm>
            <a:off x="0" y="0"/>
            <a:ext cx="5165280" cy="4499280"/>
          </a:xfrm>
          <a:prstGeom prst="rect">
            <a:avLst/>
          </a:prstGeom>
          <a:noFill/>
          <a:ln>
            <a:noFill/>
          </a:ln>
        </p:spPr>
      </p:pic>
      <p:sp>
        <p:nvSpPr>
          <p:cNvPr id="3" name="Title 1"/>
          <p:cNvSpPr txBox="1">
            <a:spLocks noGrp="1"/>
          </p:cNvSpPr>
          <p:nvPr>
            <p:ph type="title" idx="4294967295"/>
          </p:nvPr>
        </p:nvSpPr>
        <p:spPr>
          <a:xfrm>
            <a:off x="6263999" y="360000"/>
            <a:ext cx="5775480" cy="175211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b="1" i="1"/>
              <a:t>Pathogenic</a:t>
            </a:r>
            <a:r>
              <a:rPr lang="en-US" sz="3600" b="1" i="1"/>
              <a:t> </a:t>
            </a:r>
            <a:r>
              <a:rPr lang="en-US" b="1" i="1"/>
              <a:t>funhgi</a:t>
            </a:r>
          </a:p>
        </p:txBody>
      </p:sp>
      <p:sp>
        <p:nvSpPr>
          <p:cNvPr id="4" name="Content Placeholder 2"/>
          <p:cNvSpPr txBox="1">
            <a:spLocks noGrp="1"/>
          </p:cNvSpPr>
          <p:nvPr>
            <p:ph type="body" idx="4294967295"/>
          </p:nvPr>
        </p:nvSpPr>
        <p:spPr>
          <a:xfrm>
            <a:off x="5166000" y="1655999"/>
            <a:ext cx="6570000" cy="4863240"/>
          </a:xfrm>
        </p:spPr>
        <p:txBody>
          <a:bodyPr anchor="t"/>
          <a:lstStyle>
            <a:defPPr marL="432000" lvl="0" indent="-324000" algn="l" rtl="0" hangingPunct="1">
              <a:spcBef>
                <a:spcPts val="0"/>
              </a:spcBef>
              <a:spcAft>
                <a:spcPts val="1417"/>
              </a:spcAft>
              <a:buSzPct val="45000"/>
              <a:buFont typeface="StarSymbol"/>
              <a:buNone/>
              <a:defRPr lang="en-US" sz="2400" b="0" i="0" u="none" strike="noStrike" kern="1200" spc="0">
                <a:ln>
                  <a:noFill/>
                </a:ln>
                <a:solidFill>
                  <a:srgbClr val="000000"/>
                </a:solidFill>
                <a:latin typeface="Corbel"/>
                <a:ea typeface="Microsoft YaHei" pitchFamily="2"/>
                <a:cs typeface="Arial" pitchFamily="2"/>
              </a:defRPr>
            </a:defPPr>
            <a:lvl1pPr marL="432000" lvl="0" indent="-324000" algn="l" rtl="0" hangingPunct="1">
              <a:spcBef>
                <a:spcPts val="0"/>
              </a:spcBef>
              <a:spcAft>
                <a:spcPts val="1417"/>
              </a:spcAft>
              <a:buSzPct val="45000"/>
              <a:buFont typeface="StarSymbol"/>
              <a:buChar char="●"/>
              <a:defRPr lang="en-US" sz="2400" b="0" i="0" u="none" strike="noStrike" kern="1200" spc="0">
                <a:ln>
                  <a:noFill/>
                </a:ln>
                <a:solidFill>
                  <a:srgbClr val="000000"/>
                </a:solidFill>
                <a:latin typeface="Corbel"/>
                <a:ea typeface="Microsoft YaHei" pitchFamily="2"/>
                <a:cs typeface="Arial" pitchFamily="2"/>
              </a:defRPr>
            </a:lvl1pPr>
            <a:lvl2pPr marL="864000" lvl="1" indent="-324000" algn="l" rtl="0" hangingPunct="1">
              <a:spcBef>
                <a:spcPts val="0"/>
              </a:spcBef>
              <a:spcAft>
                <a:spcPts val="1134"/>
              </a:spcAft>
              <a:buSzPct val="75000"/>
              <a:buFont typeface="StarSymbol"/>
              <a:buChar char="–"/>
              <a:defRPr lang="en-US" sz="1800" b="0" i="0" u="none" strike="noStrike" kern="1200" spc="0">
                <a:ln>
                  <a:noFill/>
                </a:ln>
                <a:solidFill>
                  <a:srgbClr val="000000"/>
                </a:solidFill>
                <a:latin typeface="Corbel"/>
                <a:ea typeface="Microsoft YaHei" pitchFamily="2"/>
                <a:cs typeface="Arial" pitchFamily="2"/>
              </a:defRPr>
            </a:lvl2pPr>
            <a:lvl3pPr marL="1295999" lvl="2" indent="-288000" algn="l" rtl="0" hangingPunct="1">
              <a:spcBef>
                <a:spcPts val="0"/>
              </a:spcBef>
              <a:spcAft>
                <a:spcPts val="850"/>
              </a:spcAft>
              <a:buSzPct val="45000"/>
              <a:buFont typeface="StarSymbol"/>
              <a:buChar char="●"/>
              <a:defRPr lang="en-US" sz="1600" b="0" i="0" u="none" strike="noStrike" kern="1200" spc="0">
                <a:ln>
                  <a:noFill/>
                </a:ln>
                <a:solidFill>
                  <a:srgbClr val="000000"/>
                </a:solidFill>
                <a:latin typeface="Corbel"/>
                <a:ea typeface="Microsoft YaHei" pitchFamily="2"/>
                <a:cs typeface="Arial" pitchFamily="2"/>
              </a:defRPr>
            </a:lvl3pPr>
            <a:lvl4pPr marL="1728000" lvl="3" indent="-216000" algn="l" rtl="0" hangingPunct="1">
              <a:spcBef>
                <a:spcPts val="0"/>
              </a:spcBef>
              <a:spcAft>
                <a:spcPts val="567"/>
              </a:spcAft>
              <a:buSzPct val="75000"/>
              <a:buFont typeface="StarSymbol"/>
              <a:buChar char="–"/>
              <a:defRPr lang="en-US" sz="1400" b="0" i="0" u="none" strike="noStrike" kern="1200" spc="0">
                <a:ln>
                  <a:noFill/>
                </a:ln>
                <a:solidFill>
                  <a:srgbClr val="000000"/>
                </a:solidFill>
                <a:latin typeface="Corbel"/>
                <a:ea typeface="Microsoft YaHei" pitchFamily="2"/>
                <a:cs typeface="Ari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9pPr>
          </a:lstStyle>
          <a:p>
            <a:pPr marL="0" lvl="0" indent="0">
              <a:spcBef>
                <a:spcPts val="479"/>
              </a:spcBef>
              <a:spcAft>
                <a:spcPts val="601"/>
              </a:spcAft>
              <a:buNone/>
            </a:pPr>
            <a:r>
              <a:rPr lang="en-US" sz="2200">
                <a:latin typeface="Corbel" pitchFamily="18"/>
              </a:rPr>
              <a:t>The greatest threat from pathogenic mushrooms is appearing in the Skwierzyna forest district in tree stands on lands porolnych which more are exposed to the appearance of such illnesses like among others bracket fungus of roots or armillaria rot of roots. At the Skwierzyna Forestry Commission tree stands on lands porolnych threatened with the appearance of fungal diseases are found in a total area 3284.37 ha. As a result of conducted works urządzeniowych damage from pathogenic fungi was discovered on the surface of the over 1693 ha. Damage caused by mushrooms is most often recorded at the school and in tree stands on lands porolnych, where in smaller or large degree these tree stands are taken control by the bracket fungus of roots.</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Insect vermin">
    <p:spTree>
      <p:nvGrpSpPr>
        <p:cNvPr id="1" name=""/>
        <p:cNvGrpSpPr/>
        <p:nvPr/>
      </p:nvGrpSpPr>
      <p:grpSpPr>
        <a:xfrm>
          <a:off x="0" y="0"/>
          <a:ext cx="0" cy="0"/>
          <a:chOff x="0" y="0"/>
          <a:chExt cx="0" cy="0"/>
        </a:xfrm>
      </p:grpSpPr>
      <p:pic>
        <p:nvPicPr>
          <p:cNvPr id="2" name="Obraz 3"/>
          <p:cNvPicPr>
            <a:picLocks noChangeAspect="1"/>
          </p:cNvPicPr>
          <p:nvPr/>
        </p:nvPicPr>
        <p:blipFill>
          <a:blip r:embed="rId3">
            <a:lum/>
            <a:alphaModFix/>
          </a:blip>
          <a:srcRect/>
          <a:stretch>
            <a:fillRect/>
          </a:stretch>
        </p:blipFill>
        <p:spPr>
          <a:xfrm>
            <a:off x="0" y="0"/>
            <a:ext cx="5047920" cy="3336479"/>
          </a:xfrm>
          <a:prstGeom prst="rect">
            <a:avLst/>
          </a:prstGeom>
          <a:noFill/>
          <a:ln>
            <a:noFill/>
          </a:ln>
        </p:spPr>
      </p:pic>
      <p:pic>
        <p:nvPicPr>
          <p:cNvPr id="3" name="Obraz 4"/>
          <p:cNvPicPr>
            <a:picLocks noChangeAspect="1"/>
          </p:cNvPicPr>
          <p:nvPr/>
        </p:nvPicPr>
        <p:blipFill>
          <a:blip r:embed="rId4">
            <a:lum/>
            <a:alphaModFix/>
          </a:blip>
          <a:srcRect/>
          <a:stretch>
            <a:fillRect/>
          </a:stretch>
        </p:blipFill>
        <p:spPr>
          <a:xfrm>
            <a:off x="0" y="3336840"/>
            <a:ext cx="5056200" cy="3520800"/>
          </a:xfrm>
          <a:prstGeom prst="rect">
            <a:avLst/>
          </a:prstGeom>
          <a:noFill/>
          <a:ln>
            <a:noFill/>
          </a:ln>
        </p:spPr>
      </p:pic>
      <p:sp>
        <p:nvSpPr>
          <p:cNvPr id="4" name="Content Placeholder 2"/>
          <p:cNvSpPr txBox="1">
            <a:spLocks noGrp="1"/>
          </p:cNvSpPr>
          <p:nvPr>
            <p:ph type="body" idx="4294967295"/>
          </p:nvPr>
        </p:nvSpPr>
        <p:spPr>
          <a:xfrm>
            <a:off x="5328000" y="1152000"/>
            <a:ext cx="6351480" cy="5366520"/>
          </a:xfrm>
        </p:spPr>
        <p:txBody>
          <a:bodyPr anchor="t"/>
          <a:lstStyle>
            <a:defPPr marL="432000" lvl="0" indent="-324000" algn="l" rtl="0" hangingPunct="1">
              <a:spcBef>
                <a:spcPts val="0"/>
              </a:spcBef>
              <a:spcAft>
                <a:spcPts val="1417"/>
              </a:spcAft>
              <a:buSzPct val="45000"/>
              <a:buFont typeface="StarSymbol"/>
              <a:buNone/>
              <a:defRPr lang="en-US" sz="2400" b="0" i="0" u="none" strike="noStrike" kern="1200" spc="0">
                <a:ln>
                  <a:noFill/>
                </a:ln>
                <a:solidFill>
                  <a:srgbClr val="000000"/>
                </a:solidFill>
                <a:latin typeface="Corbel"/>
                <a:ea typeface="Microsoft YaHei" pitchFamily="2"/>
                <a:cs typeface="Arial" pitchFamily="2"/>
              </a:defRPr>
            </a:defPPr>
            <a:lvl1pPr marL="432000" lvl="0" indent="-324000" algn="l" rtl="0" hangingPunct="1">
              <a:spcBef>
                <a:spcPts val="0"/>
              </a:spcBef>
              <a:spcAft>
                <a:spcPts val="1417"/>
              </a:spcAft>
              <a:buSzPct val="45000"/>
              <a:buFont typeface="StarSymbol"/>
              <a:buChar char="●"/>
              <a:defRPr lang="en-US" sz="2400" b="0" i="0" u="none" strike="noStrike" kern="1200" spc="0">
                <a:ln>
                  <a:noFill/>
                </a:ln>
                <a:solidFill>
                  <a:srgbClr val="000000"/>
                </a:solidFill>
                <a:latin typeface="Corbel"/>
                <a:ea typeface="Microsoft YaHei" pitchFamily="2"/>
                <a:cs typeface="Arial" pitchFamily="2"/>
              </a:defRPr>
            </a:lvl1pPr>
            <a:lvl2pPr marL="864000" lvl="1" indent="-324000" algn="l" rtl="0" hangingPunct="1">
              <a:spcBef>
                <a:spcPts val="0"/>
              </a:spcBef>
              <a:spcAft>
                <a:spcPts val="1134"/>
              </a:spcAft>
              <a:buSzPct val="75000"/>
              <a:buFont typeface="StarSymbol"/>
              <a:buChar char="–"/>
              <a:defRPr lang="en-US" sz="1800" b="0" i="0" u="none" strike="noStrike" kern="1200" spc="0">
                <a:ln>
                  <a:noFill/>
                </a:ln>
                <a:solidFill>
                  <a:srgbClr val="000000"/>
                </a:solidFill>
                <a:latin typeface="Corbel"/>
                <a:ea typeface="Microsoft YaHei" pitchFamily="2"/>
                <a:cs typeface="Arial" pitchFamily="2"/>
              </a:defRPr>
            </a:lvl2pPr>
            <a:lvl3pPr marL="1295999" lvl="2" indent="-288000" algn="l" rtl="0" hangingPunct="1">
              <a:spcBef>
                <a:spcPts val="0"/>
              </a:spcBef>
              <a:spcAft>
                <a:spcPts val="850"/>
              </a:spcAft>
              <a:buSzPct val="45000"/>
              <a:buFont typeface="StarSymbol"/>
              <a:buChar char="●"/>
              <a:defRPr lang="en-US" sz="1600" b="0" i="0" u="none" strike="noStrike" kern="1200" spc="0">
                <a:ln>
                  <a:noFill/>
                </a:ln>
                <a:solidFill>
                  <a:srgbClr val="000000"/>
                </a:solidFill>
                <a:latin typeface="Corbel"/>
                <a:ea typeface="Microsoft YaHei" pitchFamily="2"/>
                <a:cs typeface="Arial" pitchFamily="2"/>
              </a:defRPr>
            </a:lvl3pPr>
            <a:lvl4pPr marL="1728000" lvl="3" indent="-216000" algn="l" rtl="0" hangingPunct="1">
              <a:spcBef>
                <a:spcPts val="0"/>
              </a:spcBef>
              <a:spcAft>
                <a:spcPts val="567"/>
              </a:spcAft>
              <a:buSzPct val="75000"/>
              <a:buFont typeface="StarSymbol"/>
              <a:buChar char="–"/>
              <a:defRPr lang="en-US" sz="1400" b="0" i="0" u="none" strike="noStrike" kern="1200" spc="0">
                <a:ln>
                  <a:noFill/>
                </a:ln>
                <a:solidFill>
                  <a:srgbClr val="000000"/>
                </a:solidFill>
                <a:latin typeface="Corbel"/>
                <a:ea typeface="Microsoft YaHei" pitchFamily="2"/>
                <a:cs typeface="Ari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9pPr>
          </a:lstStyle>
          <a:p>
            <a:pPr marL="0" lvl="0" indent="0">
              <a:spcBef>
                <a:spcPts val="479"/>
              </a:spcBef>
              <a:spcAft>
                <a:spcPts val="601"/>
              </a:spcAft>
              <a:buNone/>
            </a:pPr>
            <a:r>
              <a:rPr lang="en-US" sz="1800">
                <a:latin typeface="Corbel" pitchFamily="18"/>
              </a:rPr>
              <a:t>The damage caused by insects constitutes ones of the greatest threats to the permanence of tree stands. It is regarding pine monocultures on sylvan settlements laid on the so-called bow mainly gradacyjnym, as a result of impoverishing the species composition and declaration associated with it which abilities of the self-regulation are deprived of the soil and settlements within the forest biocoenosis. As a result of conducted works urządzeniowych damage from insect vermin was discovered on the surface of the about 62.6 ha. The Skwierzyna forest district is located in the zone of the high threat through insect vermin, it is regarding vermin of the pine mainly. Amongst insect vermin stated in the previous decade to rank belongs: gypsy moth nun, lasiocampid coal tit, boreczniki, volute zieloneczkę and szeliniaka pine. Secondary vermin aren't posing a greater threat to tree stands of the forest district, out of appearing in the forest district one should exchange above all; przypłaszczka granatka and cetyńca bigger. For fighting forest harmful insects in the forest district traps are applied pheromone.</a:t>
            </a:r>
          </a:p>
        </p:txBody>
      </p:sp>
      <p:sp>
        <p:nvSpPr>
          <p:cNvPr id="5" name="Title 1"/>
          <p:cNvSpPr txBox="1">
            <a:spLocks noGrp="1"/>
          </p:cNvSpPr>
          <p:nvPr>
            <p:ph type="title" idx="4294967295"/>
          </p:nvPr>
        </p:nvSpPr>
        <p:spPr>
          <a:xfrm>
            <a:off x="6552000" y="96120"/>
            <a:ext cx="3671999" cy="6238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b="1" i="1"/>
              <a:t>Insect vermin</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Wild game">
    <p:spTree>
      <p:nvGrpSpPr>
        <p:cNvPr id="1" name=""/>
        <p:cNvGrpSpPr/>
        <p:nvPr/>
      </p:nvGrpSpPr>
      <p:grpSpPr>
        <a:xfrm>
          <a:off x="0" y="0"/>
          <a:ext cx="0" cy="0"/>
          <a:chOff x="0" y="0"/>
          <a:chExt cx="0" cy="0"/>
        </a:xfrm>
      </p:grpSpPr>
      <p:pic>
        <p:nvPicPr>
          <p:cNvPr id="3" name="Obraz 3"/>
          <p:cNvPicPr>
            <a:picLocks noChangeAspect="1"/>
          </p:cNvPicPr>
          <p:nvPr/>
        </p:nvPicPr>
        <p:blipFill>
          <a:blip r:embed="rId3">
            <a:lum/>
            <a:alphaModFix/>
          </a:blip>
          <a:srcRect/>
          <a:stretch>
            <a:fillRect/>
          </a:stretch>
        </p:blipFill>
        <p:spPr>
          <a:xfrm>
            <a:off x="-26814" y="1742760"/>
            <a:ext cx="3087000" cy="2057760"/>
          </a:xfrm>
          <a:prstGeom prst="rect">
            <a:avLst/>
          </a:prstGeom>
          <a:noFill/>
          <a:ln>
            <a:noFill/>
          </a:ln>
        </p:spPr>
      </p:pic>
      <p:pic>
        <p:nvPicPr>
          <p:cNvPr id="4" name="Obraz 5"/>
          <p:cNvPicPr>
            <a:picLocks noChangeAspect="1"/>
          </p:cNvPicPr>
          <p:nvPr/>
        </p:nvPicPr>
        <p:blipFill>
          <a:blip r:embed="rId4">
            <a:lum/>
            <a:alphaModFix/>
          </a:blip>
          <a:srcRect/>
          <a:stretch>
            <a:fillRect/>
          </a:stretch>
        </p:blipFill>
        <p:spPr>
          <a:xfrm>
            <a:off x="-26814" y="0"/>
            <a:ext cx="2614680" cy="1742760"/>
          </a:xfrm>
          <a:prstGeom prst="rect">
            <a:avLst/>
          </a:prstGeom>
          <a:noFill/>
          <a:ln>
            <a:noFill/>
          </a:ln>
        </p:spPr>
      </p:pic>
      <p:pic>
        <p:nvPicPr>
          <p:cNvPr id="5" name="Obraz 6"/>
          <p:cNvPicPr>
            <a:picLocks noChangeAspect="1"/>
          </p:cNvPicPr>
          <p:nvPr/>
        </p:nvPicPr>
        <p:blipFill>
          <a:blip r:embed="rId5">
            <a:lum/>
            <a:alphaModFix/>
          </a:blip>
          <a:srcRect/>
          <a:stretch>
            <a:fillRect/>
          </a:stretch>
        </p:blipFill>
        <p:spPr>
          <a:xfrm>
            <a:off x="-26814" y="3800520"/>
            <a:ext cx="4224239" cy="3056400"/>
          </a:xfrm>
          <a:prstGeom prst="rect">
            <a:avLst/>
          </a:prstGeom>
          <a:noFill/>
          <a:ln>
            <a:noFill/>
          </a:ln>
        </p:spPr>
      </p:pic>
      <p:sp>
        <p:nvSpPr>
          <p:cNvPr id="6" name="Title 1"/>
          <p:cNvSpPr txBox="1">
            <a:spLocks noGrp="1"/>
          </p:cNvSpPr>
          <p:nvPr>
            <p:ph type="title" idx="4294967295"/>
          </p:nvPr>
        </p:nvSpPr>
        <p:spPr>
          <a:xfrm>
            <a:off x="5213520" y="397080"/>
            <a:ext cx="6609960" cy="175211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b="1" i="1"/>
              <a:t>Wild game</a:t>
            </a:r>
          </a:p>
        </p:txBody>
      </p:sp>
      <p:sp>
        <p:nvSpPr>
          <p:cNvPr id="7" name="Content Placeholder 2"/>
          <p:cNvSpPr txBox="1">
            <a:spLocks noGrp="1"/>
          </p:cNvSpPr>
          <p:nvPr>
            <p:ph type="body" idx="4294967295"/>
          </p:nvPr>
        </p:nvSpPr>
        <p:spPr>
          <a:xfrm>
            <a:off x="4752000" y="2012400"/>
            <a:ext cx="7009919" cy="4683600"/>
          </a:xfrm>
        </p:spPr>
        <p:txBody>
          <a:bodyPr anchor="t"/>
          <a:lstStyle>
            <a:defPPr marL="432000" lvl="0" indent="-324000" algn="l" rtl="0" hangingPunct="1">
              <a:spcBef>
                <a:spcPts val="0"/>
              </a:spcBef>
              <a:spcAft>
                <a:spcPts val="1417"/>
              </a:spcAft>
              <a:buSzPct val="45000"/>
              <a:buFont typeface="StarSymbol"/>
              <a:buNone/>
              <a:defRPr lang="en-US" sz="2400" b="0" i="0" u="none" strike="noStrike" kern="1200" spc="0">
                <a:ln>
                  <a:noFill/>
                </a:ln>
                <a:solidFill>
                  <a:srgbClr val="000000"/>
                </a:solidFill>
                <a:latin typeface="Corbel"/>
                <a:ea typeface="Microsoft YaHei" pitchFamily="2"/>
                <a:cs typeface="Arial" pitchFamily="2"/>
              </a:defRPr>
            </a:defPPr>
            <a:lvl1pPr marL="432000" lvl="0" indent="-324000" algn="l" rtl="0" hangingPunct="1">
              <a:spcBef>
                <a:spcPts val="0"/>
              </a:spcBef>
              <a:spcAft>
                <a:spcPts val="1417"/>
              </a:spcAft>
              <a:buSzPct val="45000"/>
              <a:buFont typeface="StarSymbol"/>
              <a:buChar char="●"/>
              <a:defRPr lang="en-US" sz="2400" b="0" i="0" u="none" strike="noStrike" kern="1200" spc="0">
                <a:ln>
                  <a:noFill/>
                </a:ln>
                <a:solidFill>
                  <a:srgbClr val="000000"/>
                </a:solidFill>
                <a:latin typeface="Corbel"/>
                <a:ea typeface="Microsoft YaHei" pitchFamily="2"/>
                <a:cs typeface="Arial" pitchFamily="2"/>
              </a:defRPr>
            </a:lvl1pPr>
            <a:lvl2pPr marL="864000" lvl="1" indent="-324000" algn="l" rtl="0" hangingPunct="1">
              <a:spcBef>
                <a:spcPts val="0"/>
              </a:spcBef>
              <a:spcAft>
                <a:spcPts val="1134"/>
              </a:spcAft>
              <a:buSzPct val="75000"/>
              <a:buFont typeface="StarSymbol"/>
              <a:buChar char="–"/>
              <a:defRPr lang="en-US" sz="1800" b="0" i="0" u="none" strike="noStrike" kern="1200" spc="0">
                <a:ln>
                  <a:noFill/>
                </a:ln>
                <a:solidFill>
                  <a:srgbClr val="000000"/>
                </a:solidFill>
                <a:latin typeface="Corbel"/>
                <a:ea typeface="Microsoft YaHei" pitchFamily="2"/>
                <a:cs typeface="Arial" pitchFamily="2"/>
              </a:defRPr>
            </a:lvl2pPr>
            <a:lvl3pPr marL="1295999" lvl="2" indent="-288000" algn="l" rtl="0" hangingPunct="1">
              <a:spcBef>
                <a:spcPts val="0"/>
              </a:spcBef>
              <a:spcAft>
                <a:spcPts val="850"/>
              </a:spcAft>
              <a:buSzPct val="45000"/>
              <a:buFont typeface="StarSymbol"/>
              <a:buChar char="●"/>
              <a:defRPr lang="en-US" sz="1600" b="0" i="0" u="none" strike="noStrike" kern="1200" spc="0">
                <a:ln>
                  <a:noFill/>
                </a:ln>
                <a:solidFill>
                  <a:srgbClr val="000000"/>
                </a:solidFill>
                <a:latin typeface="Corbel"/>
                <a:ea typeface="Microsoft YaHei" pitchFamily="2"/>
                <a:cs typeface="Arial" pitchFamily="2"/>
              </a:defRPr>
            </a:lvl3pPr>
            <a:lvl4pPr marL="1728000" lvl="3" indent="-216000" algn="l" rtl="0" hangingPunct="1">
              <a:spcBef>
                <a:spcPts val="0"/>
              </a:spcBef>
              <a:spcAft>
                <a:spcPts val="567"/>
              </a:spcAft>
              <a:buSzPct val="75000"/>
              <a:buFont typeface="StarSymbol"/>
              <a:buChar char="–"/>
              <a:defRPr lang="en-US" sz="1400" b="0" i="0" u="none" strike="noStrike" kern="1200" spc="0">
                <a:ln>
                  <a:noFill/>
                </a:ln>
                <a:solidFill>
                  <a:srgbClr val="000000"/>
                </a:solidFill>
                <a:latin typeface="Corbel"/>
                <a:ea typeface="Microsoft YaHei" pitchFamily="2"/>
                <a:cs typeface="Ari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9pPr>
          </a:lstStyle>
          <a:p>
            <a:pPr marL="0" lvl="0" indent="0">
              <a:spcBef>
                <a:spcPts val="479"/>
              </a:spcBef>
              <a:spcAft>
                <a:spcPts val="601"/>
              </a:spcAft>
              <a:buNone/>
            </a:pPr>
            <a:r>
              <a:rPr lang="en-US" sz="2000">
                <a:latin typeface="Corbel" pitchFamily="18"/>
              </a:rPr>
              <a:t>Wooded areas of the Skwierzyna forest district constitute the place of staying the population of game animals - of the deer, the roe deer, the fallow deer and the wild boar. With effect of it a caused damage, mainly beating young growths with a truncheon and biting cultivations to death and the reduction in leaf-shaped main kinds are and domieszkowych in assumed cultivations and led giving a leg up production. The Forestry Commission will be in charge of a game management on ten controlled hunting zones leased by 7 hunters' associations. The forest district manager is verifying and is approving annual hunting farm plans sporządzne by individual hunters' associations. The Skwierzyna forest district has an approved Long-term Hunting Farm Plan set for years by 2008-2017, in accordance with the act.</a:t>
            </a:r>
            <a:r>
              <a:rPr lang="en-US">
                <a:latin typeface="Corbel" pitchFamily="18"/>
              </a:rPr>
              <a:t/>
            </a:r>
            <a:br>
              <a:rPr lang="en-US">
                <a:latin typeface="Corbel" pitchFamily="18"/>
              </a:rPr>
            </a:br>
            <a:r>
              <a:rPr lang="en-US">
                <a:latin typeface="Corbel" pitchFamily="18"/>
              </a:rPr>
              <a:t/>
            </a:r>
            <a:br>
              <a:rPr lang="en-US">
                <a:latin typeface="Corbel" pitchFamily="18"/>
              </a:rPr>
            </a:br>
            <a:endParaRPr lang="en-US">
              <a:latin typeface="Corbel" pitchFamily="1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accel="1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par>
                                <p:cTn id="12" presetClass="entr" accel="100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Broad beans">
    <p:spTree>
      <p:nvGrpSpPr>
        <p:cNvPr id="1" name=""/>
        <p:cNvGrpSpPr/>
        <p:nvPr/>
      </p:nvGrpSpPr>
      <p:grpSpPr>
        <a:xfrm>
          <a:off x="0" y="0"/>
          <a:ext cx="0" cy="0"/>
          <a:chOff x="0" y="0"/>
          <a:chExt cx="0" cy="0"/>
        </a:xfrm>
      </p:grpSpPr>
      <p:pic>
        <p:nvPicPr>
          <p:cNvPr id="2" name="Picture 4"/>
          <p:cNvPicPr>
            <a:picLocks noChangeAspect="1"/>
          </p:cNvPicPr>
          <p:nvPr/>
        </p:nvPicPr>
        <p:blipFill>
          <a:blip r:embed="rId3">
            <a:lum/>
            <a:alphaModFix/>
          </a:blip>
          <a:srcRect/>
          <a:stretch>
            <a:fillRect/>
          </a:stretch>
        </p:blipFill>
        <p:spPr>
          <a:xfrm>
            <a:off x="0" y="0"/>
            <a:ext cx="4808160" cy="3221279"/>
          </a:xfrm>
          <a:prstGeom prst="rect">
            <a:avLst/>
          </a:prstGeom>
          <a:noFill/>
          <a:ln>
            <a:noFill/>
          </a:ln>
        </p:spPr>
      </p:pic>
      <p:pic>
        <p:nvPicPr>
          <p:cNvPr id="3" name="Picture 5"/>
          <p:cNvPicPr>
            <a:picLocks noChangeAspect="1"/>
          </p:cNvPicPr>
          <p:nvPr/>
        </p:nvPicPr>
        <p:blipFill>
          <a:blip r:embed="rId4">
            <a:lum/>
            <a:alphaModFix/>
          </a:blip>
          <a:srcRect/>
          <a:stretch>
            <a:fillRect/>
          </a:stretch>
        </p:blipFill>
        <p:spPr>
          <a:xfrm>
            <a:off x="-39600" y="3211560"/>
            <a:ext cx="4851000" cy="3672359"/>
          </a:xfrm>
          <a:prstGeom prst="rect">
            <a:avLst/>
          </a:prstGeom>
          <a:noFill/>
          <a:ln>
            <a:noFill/>
          </a:ln>
        </p:spPr>
      </p:pic>
      <p:sp>
        <p:nvSpPr>
          <p:cNvPr id="4" name="Title 1"/>
          <p:cNvSpPr txBox="1">
            <a:spLocks noGrp="1"/>
          </p:cNvSpPr>
          <p:nvPr>
            <p:ph type="title" idx="4294967295"/>
          </p:nvPr>
        </p:nvSpPr>
        <p:spPr>
          <a:xfrm>
            <a:off x="5328000" y="263880"/>
            <a:ext cx="6456600" cy="175211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b="1" i="1"/>
              <a:t>Broad beans</a:t>
            </a:r>
          </a:p>
        </p:txBody>
      </p:sp>
      <p:sp>
        <p:nvSpPr>
          <p:cNvPr id="5" name="Content Placeholder 2"/>
          <p:cNvSpPr txBox="1">
            <a:spLocks noGrp="1"/>
          </p:cNvSpPr>
          <p:nvPr>
            <p:ph type="body" idx="4294967295"/>
          </p:nvPr>
        </p:nvSpPr>
        <p:spPr>
          <a:xfrm>
            <a:off x="4918680" y="1512000"/>
            <a:ext cx="7273440" cy="5376960"/>
          </a:xfrm>
        </p:spPr>
        <p:txBody>
          <a:bodyPr anchor="t"/>
          <a:lstStyle>
            <a:defPPr marL="432000" lvl="0" indent="-324000" algn="l" rtl="0" hangingPunct="1">
              <a:spcBef>
                <a:spcPts val="0"/>
              </a:spcBef>
              <a:spcAft>
                <a:spcPts val="1417"/>
              </a:spcAft>
              <a:buSzPct val="45000"/>
              <a:buFont typeface="StarSymbol"/>
              <a:buNone/>
              <a:defRPr lang="en-US" sz="2400" b="0" i="0" u="none" strike="noStrike" kern="1200" spc="0">
                <a:ln>
                  <a:noFill/>
                </a:ln>
                <a:solidFill>
                  <a:srgbClr val="000000"/>
                </a:solidFill>
                <a:latin typeface="Corbel"/>
                <a:ea typeface="Microsoft YaHei" pitchFamily="2"/>
                <a:cs typeface="Arial" pitchFamily="2"/>
              </a:defRPr>
            </a:defPPr>
            <a:lvl1pPr marL="432000" lvl="0" indent="-324000" algn="l" rtl="0" hangingPunct="1">
              <a:spcBef>
                <a:spcPts val="0"/>
              </a:spcBef>
              <a:spcAft>
                <a:spcPts val="1417"/>
              </a:spcAft>
              <a:buSzPct val="45000"/>
              <a:buFont typeface="StarSymbol"/>
              <a:buChar char="●"/>
              <a:defRPr lang="en-US" sz="2400" b="0" i="0" u="none" strike="noStrike" kern="1200" spc="0">
                <a:ln>
                  <a:noFill/>
                </a:ln>
                <a:solidFill>
                  <a:srgbClr val="000000"/>
                </a:solidFill>
                <a:latin typeface="Corbel"/>
                <a:ea typeface="Microsoft YaHei" pitchFamily="2"/>
                <a:cs typeface="Arial" pitchFamily="2"/>
              </a:defRPr>
            </a:lvl1pPr>
            <a:lvl2pPr marL="864000" lvl="1" indent="-324000" algn="l" rtl="0" hangingPunct="1">
              <a:spcBef>
                <a:spcPts val="0"/>
              </a:spcBef>
              <a:spcAft>
                <a:spcPts val="1134"/>
              </a:spcAft>
              <a:buSzPct val="75000"/>
              <a:buFont typeface="StarSymbol"/>
              <a:buChar char="–"/>
              <a:defRPr lang="en-US" sz="1800" b="0" i="0" u="none" strike="noStrike" kern="1200" spc="0">
                <a:ln>
                  <a:noFill/>
                </a:ln>
                <a:solidFill>
                  <a:srgbClr val="000000"/>
                </a:solidFill>
                <a:latin typeface="Corbel"/>
                <a:ea typeface="Microsoft YaHei" pitchFamily="2"/>
                <a:cs typeface="Arial" pitchFamily="2"/>
              </a:defRPr>
            </a:lvl2pPr>
            <a:lvl3pPr marL="1295999" lvl="2" indent="-288000" algn="l" rtl="0" hangingPunct="1">
              <a:spcBef>
                <a:spcPts val="0"/>
              </a:spcBef>
              <a:spcAft>
                <a:spcPts val="850"/>
              </a:spcAft>
              <a:buSzPct val="45000"/>
              <a:buFont typeface="StarSymbol"/>
              <a:buChar char="●"/>
              <a:defRPr lang="en-US" sz="1600" b="0" i="0" u="none" strike="noStrike" kern="1200" spc="0">
                <a:ln>
                  <a:noFill/>
                </a:ln>
                <a:solidFill>
                  <a:srgbClr val="000000"/>
                </a:solidFill>
                <a:latin typeface="Corbel"/>
                <a:ea typeface="Microsoft YaHei" pitchFamily="2"/>
                <a:cs typeface="Arial" pitchFamily="2"/>
              </a:defRPr>
            </a:lvl3pPr>
            <a:lvl4pPr marL="1728000" lvl="3" indent="-216000" algn="l" rtl="0" hangingPunct="1">
              <a:spcBef>
                <a:spcPts val="0"/>
              </a:spcBef>
              <a:spcAft>
                <a:spcPts val="567"/>
              </a:spcAft>
              <a:buSzPct val="75000"/>
              <a:buFont typeface="StarSymbol"/>
              <a:buChar char="–"/>
              <a:defRPr lang="en-US" sz="1400" b="0" i="0" u="none" strike="noStrike" kern="1200" spc="0">
                <a:ln>
                  <a:noFill/>
                </a:ln>
                <a:solidFill>
                  <a:srgbClr val="000000"/>
                </a:solidFill>
                <a:latin typeface="Corbel"/>
                <a:ea typeface="Microsoft YaHei" pitchFamily="2"/>
                <a:cs typeface="Ari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9pPr>
          </a:lstStyle>
          <a:p>
            <a:pPr marL="0" lvl="0" indent="0">
              <a:spcBef>
                <a:spcPts val="479"/>
              </a:spcBef>
              <a:spcAft>
                <a:spcPts val="601"/>
              </a:spcAft>
              <a:buNone/>
            </a:pPr>
            <a:r>
              <a:rPr lang="en-US" sz="2800">
                <a:latin typeface="Corbel" pitchFamily="18"/>
              </a:rPr>
              <a:t>The European beaver is a kind provided in Poland with the species partial protection. He belongs to animals affecting the forming of the environment and influencing to increasing the biodiversity, the retention and reducing polluting waters. In final years in the Skwierzyna forest district damage to tree stands caused by beavers is becoming a relevant problem. This damage concerns mainly cracking and the woodcutting in the neighbourhood of flows and bodies of water, as well as building neighbouring tree stands there causing flooding.</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Tree stands">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534640" y="284760"/>
            <a:ext cx="6096600" cy="175211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b="1" i="1"/>
              <a:t>Tree stands</a:t>
            </a:r>
          </a:p>
        </p:txBody>
      </p:sp>
      <p:pic>
        <p:nvPicPr>
          <p:cNvPr id="3" name="Obraz 3"/>
          <p:cNvPicPr>
            <a:picLocks noChangeAspect="1"/>
          </p:cNvPicPr>
          <p:nvPr/>
        </p:nvPicPr>
        <p:blipFill>
          <a:blip r:embed="rId3">
            <a:lum/>
            <a:alphaModFix/>
          </a:blip>
          <a:srcRect/>
          <a:stretch>
            <a:fillRect/>
          </a:stretch>
        </p:blipFill>
        <p:spPr>
          <a:xfrm>
            <a:off x="0" y="0"/>
            <a:ext cx="2710800" cy="3614399"/>
          </a:xfrm>
          <a:prstGeom prst="rect">
            <a:avLst/>
          </a:prstGeom>
          <a:noFill/>
          <a:ln>
            <a:noFill/>
          </a:ln>
        </p:spPr>
      </p:pic>
      <p:pic>
        <p:nvPicPr>
          <p:cNvPr id="4" name="Obraz 4"/>
          <p:cNvPicPr>
            <a:picLocks noChangeAspect="1"/>
          </p:cNvPicPr>
          <p:nvPr/>
        </p:nvPicPr>
        <p:blipFill>
          <a:blip r:embed="rId4">
            <a:lum/>
            <a:alphaModFix/>
          </a:blip>
          <a:srcRect/>
          <a:stretch>
            <a:fillRect/>
          </a:stretch>
        </p:blipFill>
        <p:spPr>
          <a:xfrm>
            <a:off x="-20160" y="2899440"/>
            <a:ext cx="2638440" cy="3958200"/>
          </a:xfrm>
          <a:prstGeom prst="rect">
            <a:avLst/>
          </a:prstGeom>
          <a:noFill/>
          <a:ln>
            <a:noFill/>
          </a:ln>
        </p:spPr>
      </p:pic>
      <p:pic>
        <p:nvPicPr>
          <p:cNvPr id="5" name="Obraz 5"/>
          <p:cNvPicPr>
            <a:picLocks noChangeAspect="1"/>
          </p:cNvPicPr>
          <p:nvPr/>
        </p:nvPicPr>
        <p:blipFill>
          <a:blip r:embed="rId5">
            <a:lum/>
            <a:alphaModFix/>
          </a:blip>
          <a:srcRect/>
          <a:stretch>
            <a:fillRect/>
          </a:stretch>
        </p:blipFill>
        <p:spPr>
          <a:xfrm>
            <a:off x="2261880" y="1470600"/>
            <a:ext cx="2678760" cy="3571560"/>
          </a:xfrm>
          <a:prstGeom prst="rect">
            <a:avLst/>
          </a:prstGeom>
          <a:noFill/>
          <a:ln>
            <a:noFill/>
          </a:ln>
        </p:spPr>
      </p:pic>
      <p:sp>
        <p:nvSpPr>
          <p:cNvPr id="6" name="Content Placeholder 2"/>
          <p:cNvSpPr txBox="1">
            <a:spLocks noGrp="1"/>
          </p:cNvSpPr>
          <p:nvPr>
            <p:ph type="body" idx="4294967295"/>
          </p:nvPr>
        </p:nvSpPr>
        <p:spPr>
          <a:xfrm>
            <a:off x="5112000" y="2941200"/>
            <a:ext cx="6849720" cy="4186799"/>
          </a:xfrm>
        </p:spPr>
        <p:txBody>
          <a:bodyPr anchor="t"/>
          <a:lstStyle>
            <a:defPPr marL="432000" lvl="0" indent="-324000" algn="l" rtl="0" hangingPunct="1">
              <a:spcBef>
                <a:spcPts val="0"/>
              </a:spcBef>
              <a:spcAft>
                <a:spcPts val="1417"/>
              </a:spcAft>
              <a:buSzPct val="45000"/>
              <a:buFont typeface="StarSymbol"/>
              <a:buNone/>
              <a:defRPr lang="en-US" sz="2400" b="0" i="0" u="none" strike="noStrike" kern="1200" spc="0">
                <a:ln>
                  <a:noFill/>
                </a:ln>
                <a:solidFill>
                  <a:srgbClr val="000000"/>
                </a:solidFill>
                <a:latin typeface="Corbel"/>
                <a:ea typeface="Microsoft YaHei" pitchFamily="2"/>
                <a:cs typeface="Arial" pitchFamily="2"/>
              </a:defRPr>
            </a:defPPr>
            <a:lvl1pPr marL="432000" lvl="0" indent="-324000" algn="l" rtl="0" hangingPunct="1">
              <a:spcBef>
                <a:spcPts val="0"/>
              </a:spcBef>
              <a:spcAft>
                <a:spcPts val="1417"/>
              </a:spcAft>
              <a:buSzPct val="45000"/>
              <a:buFont typeface="StarSymbol"/>
              <a:buChar char="●"/>
              <a:defRPr lang="en-US" sz="2400" b="0" i="0" u="none" strike="noStrike" kern="1200" spc="0">
                <a:ln>
                  <a:noFill/>
                </a:ln>
                <a:solidFill>
                  <a:srgbClr val="000000"/>
                </a:solidFill>
                <a:latin typeface="Corbel"/>
                <a:ea typeface="Microsoft YaHei" pitchFamily="2"/>
                <a:cs typeface="Arial" pitchFamily="2"/>
              </a:defRPr>
            </a:lvl1pPr>
            <a:lvl2pPr marL="864000" lvl="1" indent="-324000" algn="l" rtl="0" hangingPunct="1">
              <a:spcBef>
                <a:spcPts val="0"/>
              </a:spcBef>
              <a:spcAft>
                <a:spcPts val="1134"/>
              </a:spcAft>
              <a:buSzPct val="75000"/>
              <a:buFont typeface="StarSymbol"/>
              <a:buChar char="–"/>
              <a:defRPr lang="en-US" sz="1800" b="0" i="0" u="none" strike="noStrike" kern="1200" spc="0">
                <a:ln>
                  <a:noFill/>
                </a:ln>
                <a:solidFill>
                  <a:srgbClr val="000000"/>
                </a:solidFill>
                <a:latin typeface="Corbel"/>
                <a:ea typeface="Microsoft YaHei" pitchFamily="2"/>
                <a:cs typeface="Arial" pitchFamily="2"/>
              </a:defRPr>
            </a:lvl2pPr>
            <a:lvl3pPr marL="1295999" lvl="2" indent="-288000" algn="l" rtl="0" hangingPunct="1">
              <a:spcBef>
                <a:spcPts val="0"/>
              </a:spcBef>
              <a:spcAft>
                <a:spcPts val="850"/>
              </a:spcAft>
              <a:buSzPct val="45000"/>
              <a:buFont typeface="StarSymbol"/>
              <a:buChar char="●"/>
              <a:defRPr lang="en-US" sz="1600" b="0" i="0" u="none" strike="noStrike" kern="1200" spc="0">
                <a:ln>
                  <a:noFill/>
                </a:ln>
                <a:solidFill>
                  <a:srgbClr val="000000"/>
                </a:solidFill>
                <a:latin typeface="Corbel"/>
                <a:ea typeface="Microsoft YaHei" pitchFamily="2"/>
                <a:cs typeface="Arial" pitchFamily="2"/>
              </a:defRPr>
            </a:lvl3pPr>
            <a:lvl4pPr marL="1728000" lvl="3" indent="-216000" algn="l" rtl="0" hangingPunct="1">
              <a:spcBef>
                <a:spcPts val="0"/>
              </a:spcBef>
              <a:spcAft>
                <a:spcPts val="567"/>
              </a:spcAft>
              <a:buSzPct val="75000"/>
              <a:buFont typeface="StarSymbol"/>
              <a:buChar char="–"/>
              <a:defRPr lang="en-US" sz="1400" b="0" i="0" u="none" strike="noStrike" kern="1200" spc="0">
                <a:ln>
                  <a:noFill/>
                </a:ln>
                <a:solidFill>
                  <a:srgbClr val="000000"/>
                </a:solidFill>
                <a:latin typeface="Corbel"/>
                <a:ea typeface="Microsoft YaHei" pitchFamily="2"/>
                <a:cs typeface="Ari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orbel"/>
                <a:ea typeface="Microsoft YaHei" pitchFamily="2"/>
                <a:cs typeface="Arial" pitchFamily="2"/>
              </a:defRPr>
            </a:lvl9pPr>
          </a:lstStyle>
          <a:p>
            <a:pPr lvl="0">
              <a:buNone/>
            </a:pPr>
            <a:r>
              <a:rPr lang="en-US" sz="1800">
                <a:latin typeface="" pitchFamily="18"/>
              </a:rPr>
              <a:t>The medium age of tree stands amounts to 56 years, at affluence 235 m3 / ha. </a:t>
            </a:r>
            <a:br>
              <a:rPr lang="en-US" sz="1800">
                <a:latin typeface="" pitchFamily="18"/>
              </a:rPr>
            </a:br>
            <a:r>
              <a:rPr lang="en-US" sz="1800">
                <a:latin typeface="" pitchFamily="18"/>
              </a:rPr>
              <a:t>13 kinds form tree stands of the Skwierzyna forest district:</a:t>
            </a:r>
          </a:p>
          <a:p>
            <a:pPr lvl="0"/>
            <a:r>
              <a:rPr lang="en-US" sz="1800">
                <a:latin typeface="" pitchFamily="18"/>
              </a:rPr>
              <a:t>pine - 97% of the area;</a:t>
            </a:r>
          </a:p>
          <a:p>
            <a:pPr lvl="0"/>
            <a:r>
              <a:rPr lang="en-US" sz="1800">
                <a:latin typeface="" pitchFamily="18"/>
              </a:rPr>
              <a:t>oak - ~ 1%;</a:t>
            </a:r>
          </a:p>
          <a:p>
            <a:pPr lvl="0"/>
            <a:r>
              <a:rPr lang="en-US" sz="1800">
                <a:latin typeface="" pitchFamily="18"/>
              </a:rPr>
              <a:t>birch - ~ 1%;</a:t>
            </a:r>
          </a:p>
          <a:p>
            <a:pPr lvl="0"/>
            <a:r>
              <a:rPr lang="en-US" sz="1800">
                <a:latin typeface="" pitchFamily="18"/>
              </a:rPr>
              <a:t>alder tree - ~ 1%;</a:t>
            </a:r>
          </a:p>
          <a:p>
            <a:pPr lvl="0"/>
            <a:r>
              <a:rPr lang="en-US" sz="1800">
                <a:latin typeface="" pitchFamily="18"/>
              </a:rPr>
              <a:t>remaining under the 1%.</a:t>
            </a:r>
          </a:p>
          <a:p>
            <a:pPr lvl="0">
              <a:buNone/>
            </a:pPr>
            <a:endParaRPr lang="en-US" sz="1800">
              <a:latin typeface="" pitchFamily="18"/>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omyślni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myślnie 1">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omyślnie 2">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1121</Words>
  <Application>Microsoft Office PowerPoint</Application>
  <PresentationFormat>Niestandardowy</PresentationFormat>
  <Paragraphs>69</Paragraphs>
  <Slides>17</Slides>
  <Notes>15</Notes>
  <HiddenSlides>0</HiddenSlides>
  <MMClips>0</MMClips>
  <ScaleCrop>false</ScaleCrop>
  <HeadingPairs>
    <vt:vector size="4" baseType="variant">
      <vt:variant>
        <vt:lpstr>Motyw</vt:lpstr>
      </vt:variant>
      <vt:variant>
        <vt:i4>3</vt:i4>
      </vt:variant>
      <vt:variant>
        <vt:lpstr>Tytuły slajdów</vt:lpstr>
      </vt:variant>
      <vt:variant>
        <vt:i4>17</vt:i4>
      </vt:variant>
    </vt:vector>
  </HeadingPairs>
  <TitlesOfParts>
    <vt:vector size="20" baseType="lpstr">
      <vt:lpstr>Domyślnie</vt:lpstr>
      <vt:lpstr>Domyślnie 1</vt:lpstr>
      <vt:lpstr>Domyślnie 2</vt:lpstr>
      <vt:lpstr>„Forests in Poland and Europe. Characteristics and management.” Skwierzyna forest district</vt:lpstr>
      <vt:lpstr>Prezentacja programu PowerPoint</vt:lpstr>
      <vt:lpstr>Soil</vt:lpstr>
      <vt:lpstr>Biotic threats</vt:lpstr>
      <vt:lpstr>Pathogenic funhgi</vt:lpstr>
      <vt:lpstr>Insect vermin</vt:lpstr>
      <vt:lpstr>Wild game</vt:lpstr>
      <vt:lpstr>Broad beans</vt:lpstr>
      <vt:lpstr>Tree stands</vt:lpstr>
      <vt:lpstr>Tourism in forests</vt:lpstr>
      <vt:lpstr>Abiotic threats</vt:lpstr>
      <vt:lpstr>Experience</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Skwierzyna forest district</dc:title>
  <dc:creator>Asus</dc:creator>
  <cp:lastModifiedBy>Asus</cp:lastModifiedBy>
  <cp:revision>25</cp:revision>
  <dcterms:modified xsi:type="dcterms:W3CDTF">2016-04-21T11:20:21Z</dcterms:modified>
</cp:coreProperties>
</file>