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2" r:id="rId11"/>
    <p:sldId id="271" r:id="rId12"/>
    <p:sldId id="264" r:id="rId13"/>
    <p:sldId id="265" r:id="rId14"/>
    <p:sldId id="266" r:id="rId15"/>
    <p:sldId id="27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6A27496-ED0D-485C-AEFC-D82F2CD0CCD4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Sekcja bez tytułu" id="{84262CA1-09EF-4B5A-A424-8DCD879DA3A6}">
          <p14:sldIdLst>
            <p14:sldId id="262"/>
            <p14:sldId id="269"/>
            <p14:sldId id="263"/>
            <p14:sldId id="272"/>
            <p14:sldId id="271"/>
            <p14:sldId id="264"/>
            <p14:sldId id="265"/>
            <p14:sldId id="266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4" autoAdjust="0"/>
    <p:restoredTop sz="86323" autoAdjust="0"/>
  </p:normalViewPr>
  <p:slideViewPr>
    <p:cSldViewPr>
      <p:cViewPr>
        <p:scale>
          <a:sx n="70" d="100"/>
          <a:sy n="70" d="100"/>
        </p:scale>
        <p:origin x="-231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32EB3-EA34-4796-89B4-AFEFFE2FAC87}" type="datetimeFigureOut">
              <a:rPr lang="pl-PL" smtClean="0"/>
              <a:pPr/>
              <a:t>2016-04-22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B1B2-7FF7-49DC-AABF-E2D3E117559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480969"/>
            <a:ext cx="8208912" cy="5612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76456" cy="1470025"/>
          </a:xfrm>
        </p:spPr>
        <p:txBody>
          <a:bodyPr>
            <a:normAutofit/>
          </a:bodyPr>
          <a:lstStyle/>
          <a:p>
            <a:r>
              <a:rPr lang="pl-PL" sz="3200" cap="small" dirty="0" smtClean="0">
                <a:latin typeface="Times New Roman" pitchFamily="18" charset="0"/>
                <a:cs typeface="Times New Roman" pitchFamily="18" charset="0"/>
              </a:rPr>
              <a:t>Buried </a:t>
            </a:r>
            <a:r>
              <a:rPr lang="pl-PL" sz="3200" cap="small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3200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cap="smal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sz="3200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cap="small" dirty="0" err="1" smtClean="0">
                <a:latin typeface="Times New Roman" pitchFamily="18" charset="0"/>
                <a:cs typeface="Times New Roman" pitchFamily="18" charset="0"/>
              </a:rPr>
              <a:t>spodic</a:t>
            </a:r>
            <a:r>
              <a:rPr lang="pl-PL" sz="3200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cap="small" dirty="0" err="1" smtClean="0">
                <a:latin typeface="Times New Roman" pitchFamily="18" charset="0"/>
                <a:cs typeface="Times New Roman" pitchFamily="18" charset="0"/>
              </a:rPr>
              <a:t>soils</a:t>
            </a:r>
            <a:r>
              <a:rPr lang="pl-PL" sz="3200" cap="small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err="1" smtClean="0"/>
              <a:t>The</a:t>
            </a:r>
            <a:r>
              <a:rPr lang="pl-PL" sz="3600" dirty="0" smtClean="0"/>
              <a:t> </a:t>
            </a:r>
            <a:r>
              <a:rPr lang="pl-PL" sz="3600" dirty="0" err="1" smtClean="0"/>
              <a:t>secrets</a:t>
            </a:r>
            <a:r>
              <a:rPr lang="pl-PL" sz="3600" dirty="0" smtClean="0"/>
              <a:t> of Sandomierz </a:t>
            </a:r>
            <a:r>
              <a:rPr lang="pl-PL" sz="3600" dirty="0" err="1" smtClean="0"/>
              <a:t>Wilderness</a:t>
            </a:r>
            <a:r>
              <a:rPr lang="pl-PL" sz="3600" dirty="0" smtClean="0"/>
              <a:t>.</a:t>
            </a:r>
            <a:endParaRPr lang="pl-PL" sz="3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336953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620688"/>
            <a:ext cx="7200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The </a:t>
            </a:r>
            <a:r>
              <a:rPr lang="pl-PL" sz="2000" b="1" dirty="0" err="1" smtClean="0"/>
              <a:t>Mountain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Death</a:t>
            </a:r>
            <a:r>
              <a:rPr lang="pl-PL" sz="2000" b="1" dirty="0" smtClean="0"/>
              <a:t> -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area</a:t>
            </a:r>
            <a:r>
              <a:rPr lang="pl-PL" dirty="0" smtClean="0"/>
              <a:t> in Sandomierz </a:t>
            </a:r>
            <a:r>
              <a:rPr lang="pl-PL" dirty="0" err="1" smtClean="0"/>
              <a:t>Wilderness</a:t>
            </a:r>
            <a:r>
              <a:rPr lang="pl-PL" dirty="0" smtClean="0"/>
              <a:t>. At first </a:t>
            </a:r>
            <a:r>
              <a:rPr lang="pl-PL" dirty="0" err="1" smtClean="0"/>
              <a:t>it</a:t>
            </a:r>
            <a:r>
              <a:rPr lang="pl-PL" dirty="0" smtClean="0"/>
              <a:t> was the German </a:t>
            </a:r>
            <a:r>
              <a:rPr lang="pl-PL" dirty="0" err="1" smtClean="0"/>
              <a:t>labour</a:t>
            </a:r>
            <a:r>
              <a:rPr lang="pl-PL" dirty="0" smtClean="0"/>
              <a:t> </a:t>
            </a:r>
            <a:r>
              <a:rPr lang="pl-PL" dirty="0" err="1" smtClean="0"/>
              <a:t>camp</a:t>
            </a:r>
            <a:r>
              <a:rPr lang="pl-PL" dirty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was </a:t>
            </a:r>
            <a:r>
              <a:rPr lang="pl-PL" dirty="0" err="1" smtClean="0"/>
              <a:t>converted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the </a:t>
            </a:r>
            <a:r>
              <a:rPr lang="pl-PL" dirty="0" err="1" smtClean="0"/>
              <a:t>camp</a:t>
            </a:r>
            <a:r>
              <a:rPr lang="pl-PL" dirty="0" smtClean="0"/>
              <a:t> of </a:t>
            </a:r>
            <a:r>
              <a:rPr lang="pl-PL" dirty="0" err="1" smtClean="0"/>
              <a:t>death</a:t>
            </a:r>
            <a:r>
              <a:rPr lang="pl-PL" dirty="0" smtClean="0"/>
              <a:t>. It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renovated</a:t>
            </a:r>
            <a:r>
              <a:rPr lang="pl-PL" dirty="0" smtClean="0"/>
              <a:t> and  </a:t>
            </a:r>
            <a:r>
              <a:rPr lang="pl-PL" dirty="0" err="1" smtClean="0"/>
              <a:t>become</a:t>
            </a:r>
            <a:r>
              <a:rPr lang="pl-PL" dirty="0" smtClean="0"/>
              <a:t> a </a:t>
            </a:r>
            <a:r>
              <a:rPr lang="pl-PL" dirty="0" err="1" smtClean="0"/>
              <a:t>museum</a:t>
            </a:r>
            <a:r>
              <a:rPr lang="pl-PL" dirty="0" smtClean="0"/>
              <a:t>. </a:t>
            </a:r>
          </a:p>
          <a:p>
            <a:endParaRPr lang="pl-PL" dirty="0"/>
          </a:p>
          <a:p>
            <a:r>
              <a:rPr lang="pl-PL" dirty="0" smtClean="0"/>
              <a:t>It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in Pustków (Dębica </a:t>
            </a:r>
            <a:r>
              <a:rPr lang="pl-PL" dirty="0" err="1" smtClean="0"/>
              <a:t>county</a:t>
            </a:r>
            <a:r>
              <a:rPr lang="pl-PL" dirty="0" smtClean="0"/>
              <a:t>).  </a:t>
            </a:r>
            <a:r>
              <a:rPr lang="pl-PL" dirty="0" err="1" smtClean="0"/>
              <a:t>Nearby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/>
              <a:t>a</a:t>
            </a:r>
            <a:r>
              <a:rPr lang="pl-PL" dirty="0" smtClean="0"/>
              <a:t> </a:t>
            </a:r>
            <a:r>
              <a:rPr lang="pl-PL" dirty="0" err="1" smtClean="0"/>
              <a:t>few</a:t>
            </a:r>
            <a:r>
              <a:rPr lang="pl-PL" dirty="0" smtClean="0"/>
              <a:t> </a:t>
            </a:r>
            <a:r>
              <a:rPr lang="pl-PL" dirty="0" err="1" smtClean="0"/>
              <a:t>diffrent</a:t>
            </a:r>
            <a:r>
              <a:rPr lang="pl-PL" dirty="0" smtClean="0"/>
              <a:t> </a:t>
            </a:r>
            <a:r>
              <a:rPr lang="pl-PL" dirty="0" err="1" smtClean="0"/>
              <a:t>meaningful</a:t>
            </a:r>
            <a:r>
              <a:rPr lang="pl-PL" dirty="0" smtClean="0"/>
              <a:t> </a:t>
            </a:r>
            <a:r>
              <a:rPr lang="pl-PL" dirty="0" err="1" smtClean="0"/>
              <a:t>places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Blizna (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the German </a:t>
            </a:r>
            <a:r>
              <a:rPr lang="pl-PL" dirty="0" err="1" smtClean="0"/>
              <a:t>bunkers</a:t>
            </a:r>
            <a:r>
              <a:rPr lang="pl-PL" dirty="0" smtClean="0"/>
              <a:t>) and Ocieka (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fragments</a:t>
            </a:r>
            <a:r>
              <a:rPr lang="pl-PL" dirty="0" smtClean="0"/>
              <a:t> of a </a:t>
            </a:r>
            <a:r>
              <a:rPr lang="pl-PL" dirty="0" err="1" smtClean="0"/>
              <a:t>rocket</a:t>
            </a:r>
            <a:r>
              <a:rPr lang="pl-PL" dirty="0" smtClean="0"/>
              <a:t> </a:t>
            </a:r>
            <a:r>
              <a:rPr lang="pl-PL" dirty="0" err="1" smtClean="0"/>
              <a:t>laucher</a:t>
            </a:r>
            <a:r>
              <a:rPr lang="pl-PL" dirty="0" smtClean="0"/>
              <a:t>).</a:t>
            </a:r>
          </a:p>
          <a:p>
            <a:endParaRPr lang="pl-PL" dirty="0"/>
          </a:p>
          <a:p>
            <a:endParaRPr lang="pl-PL" dirty="0" smtClean="0"/>
          </a:p>
        </p:txBody>
      </p:sp>
      <p:pic>
        <p:nvPicPr>
          <p:cNvPr id="1026" name="Picture 2" descr="C:\Users\Roman\Documents\20160416_105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7715272" cy="2588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838067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260648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620688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NKVD </a:t>
            </a:r>
            <a:r>
              <a:rPr lang="pl-PL" dirty="0" err="1" smtClean="0"/>
              <a:t>camp</a:t>
            </a:r>
            <a:r>
              <a:rPr lang="pl-PL" dirty="0" smtClean="0"/>
              <a:t> in Trzebuska – </a:t>
            </a:r>
            <a:r>
              <a:rPr lang="pl-PL" dirty="0" err="1" smtClean="0"/>
              <a:t>is</a:t>
            </a:r>
            <a:r>
              <a:rPr lang="pl-PL" dirty="0" smtClean="0"/>
              <a:t> the place near Sokołów Małopolski </a:t>
            </a:r>
            <a:r>
              <a:rPr lang="pl-PL" dirty="0" err="1" smtClean="0"/>
              <a:t>where</a:t>
            </a:r>
            <a:r>
              <a:rPr lang="pl-PL" dirty="0" smtClean="0"/>
              <a:t> Home </a:t>
            </a:r>
            <a:r>
              <a:rPr lang="pl-PL" dirty="0" err="1" smtClean="0"/>
              <a:t>Army</a:t>
            </a:r>
            <a:r>
              <a:rPr lang="pl-PL" dirty="0" smtClean="0"/>
              <a:t> </a:t>
            </a:r>
            <a:r>
              <a:rPr lang="pl-PL" dirty="0"/>
              <a:t>S</a:t>
            </a:r>
            <a:r>
              <a:rPr lang="pl-PL" dirty="0" smtClean="0"/>
              <a:t>oldiers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held</a:t>
            </a:r>
            <a:r>
              <a:rPr lang="pl-PL" dirty="0" smtClean="0"/>
              <a:t> </a:t>
            </a:r>
            <a:r>
              <a:rPr lang="pl-PL" dirty="0" err="1" smtClean="0"/>
              <a:t>captive</a:t>
            </a:r>
            <a:r>
              <a:rPr lang="pl-PL" dirty="0" smtClean="0"/>
              <a:t> by the </a:t>
            </a:r>
            <a:r>
              <a:rPr lang="pl-PL" dirty="0" err="1" smtClean="0"/>
              <a:t>Soviets</a:t>
            </a:r>
            <a:r>
              <a:rPr lang="pl-PL" dirty="0" smtClean="0"/>
              <a:t> in 1944. Then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relocated</a:t>
            </a:r>
            <a:r>
              <a:rPr lang="pl-PL" dirty="0" smtClean="0"/>
              <a:t> and </a:t>
            </a:r>
            <a:r>
              <a:rPr lang="pl-PL" dirty="0" err="1" smtClean="0"/>
              <a:t>murdered</a:t>
            </a:r>
            <a:r>
              <a:rPr lang="pl-PL" dirty="0"/>
              <a:t> </a:t>
            </a:r>
            <a:r>
              <a:rPr lang="pl-PL" dirty="0" smtClean="0"/>
              <a:t>by </a:t>
            </a:r>
            <a:r>
              <a:rPr lang="pl-PL" dirty="0" err="1" smtClean="0"/>
              <a:t>them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Massacre</a:t>
            </a:r>
            <a:r>
              <a:rPr lang="pl-PL" dirty="0" smtClean="0"/>
              <a:t> 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really</a:t>
            </a:r>
            <a:r>
              <a:rPr lang="pl-PL" dirty="0" smtClean="0"/>
              <a:t> </a:t>
            </a:r>
            <a:r>
              <a:rPr lang="pl-PL" dirty="0" err="1" smtClean="0"/>
              <a:t>similar</a:t>
            </a:r>
            <a:r>
              <a:rPr lang="pl-PL" dirty="0" smtClean="0"/>
              <a:t> to the one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happened</a:t>
            </a:r>
            <a:r>
              <a:rPr lang="pl-PL" dirty="0" smtClean="0"/>
              <a:t>  in </a:t>
            </a:r>
            <a:r>
              <a:rPr lang="pl-PL" dirty="0" err="1" smtClean="0"/>
              <a:t>Katyn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/>
              <a:t>.</a:t>
            </a:r>
            <a:endParaRPr lang="pl-PL" dirty="0" smtClean="0"/>
          </a:p>
          <a:p>
            <a:endParaRPr lang="pl-PL" dirty="0"/>
          </a:p>
          <a:p>
            <a:pPr algn="ctr"/>
            <a:endParaRPr lang="pl-PL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cm_tur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7236" y="2708920"/>
            <a:ext cx="5641228" cy="3633267"/>
          </a:xfrm>
        </p:spPr>
      </p:pic>
      <p:pic>
        <p:nvPicPr>
          <p:cNvPr id="8" name="Obraz 7" descr="tablob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331236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538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336953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620688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Today</a:t>
            </a:r>
            <a:r>
              <a:rPr lang="pl-PL" dirty="0" smtClean="0"/>
              <a:t> </a:t>
            </a:r>
            <a:r>
              <a:rPr lang="pl-PL" i="1" dirty="0" err="1" smtClean="0"/>
              <a:t>Anemones</a:t>
            </a:r>
            <a:r>
              <a:rPr lang="pl-PL" i="1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safe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err="1" smtClean="0"/>
              <a:t>We’ve</a:t>
            </a:r>
            <a:r>
              <a:rPr lang="pl-PL" dirty="0" smtClean="0"/>
              <a:t> </a:t>
            </a:r>
            <a:r>
              <a:rPr lang="pl-PL" dirty="0" err="1" smtClean="0"/>
              <a:t>found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and we </a:t>
            </a:r>
            <a:r>
              <a:rPr lang="pl-PL" dirty="0" err="1" smtClean="0"/>
              <a:t>encourage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to do the same. The </a:t>
            </a:r>
            <a:r>
              <a:rPr lang="pl-PL" i="1" dirty="0" err="1" smtClean="0"/>
              <a:t>Anemones</a:t>
            </a:r>
            <a:r>
              <a:rPr lang="pl-PL" dirty="0" smtClean="0"/>
              <a:t> </a:t>
            </a:r>
            <a:r>
              <a:rPr lang="pl-PL" i="1" dirty="0" err="1" smtClean="0"/>
              <a:t>Nemorosa</a:t>
            </a:r>
            <a:r>
              <a:rPr lang="pl-PL" dirty="0" smtClean="0"/>
              <a:t> </a:t>
            </a:r>
            <a:r>
              <a:rPr lang="pl-PL" dirty="0" err="1" smtClean="0"/>
              <a:t>inhabit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forests</a:t>
            </a:r>
            <a:r>
              <a:rPr lang="pl-PL" dirty="0" smtClean="0"/>
              <a:t> and </a:t>
            </a:r>
            <a:r>
              <a:rPr lang="pl-PL" dirty="0" err="1" smtClean="0"/>
              <a:t>enhance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unique</a:t>
            </a:r>
            <a:r>
              <a:rPr lang="pl-PL" dirty="0" smtClean="0"/>
              <a:t> </a:t>
            </a:r>
            <a:r>
              <a:rPr lang="pl-PL" dirty="0" err="1" smtClean="0"/>
              <a:t>beauty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the </a:t>
            </a:r>
            <a:r>
              <a:rPr lang="pl-PL" dirty="0" err="1" smtClean="0"/>
              <a:t>silent</a:t>
            </a:r>
            <a:r>
              <a:rPr lang="pl-PL" dirty="0" smtClean="0"/>
              <a:t> </a:t>
            </a:r>
            <a:r>
              <a:rPr lang="pl-PL" dirty="0" err="1" smtClean="0"/>
              <a:t>witnesses</a:t>
            </a:r>
            <a:r>
              <a:rPr lang="pl-PL" dirty="0" smtClean="0"/>
              <a:t> to the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difficult</a:t>
            </a:r>
            <a:r>
              <a:rPr lang="pl-PL" dirty="0" smtClean="0"/>
              <a:t> development and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turbulent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11267" name="Picture 3" descr="C:\Users\Irek\Downloads\DSC05344.JPG"/>
          <p:cNvPicPr>
            <a:picLocks noChangeAspect="1" noChangeArrowheads="1"/>
          </p:cNvPicPr>
          <p:nvPr/>
        </p:nvPicPr>
        <p:blipFill>
          <a:blip r:embed="rId2" cstate="print"/>
          <a:srcRect l="7750" t="14751" r="23242" b="21242"/>
          <a:stretch>
            <a:fillRect/>
          </a:stretch>
        </p:blipFill>
        <p:spPr bwMode="auto">
          <a:xfrm>
            <a:off x="5004048" y="3933056"/>
            <a:ext cx="3312368" cy="2304256"/>
          </a:xfrm>
          <a:prstGeom prst="rect">
            <a:avLst/>
          </a:prstGeom>
          <a:noFill/>
        </p:spPr>
      </p:pic>
      <p:pic>
        <p:nvPicPr>
          <p:cNvPr id="11266" name="Picture 2" descr="C:\Users\Irek\Downloads\DSC05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9280"/>
            <a:ext cx="4800000" cy="3600000"/>
          </a:xfrm>
          <a:prstGeom prst="rect">
            <a:avLst/>
          </a:prstGeom>
          <a:noFill/>
        </p:spPr>
      </p:pic>
      <p:pic>
        <p:nvPicPr>
          <p:cNvPr id="11265" name="Picture 1" descr="C:\Users\Irek\Desktop\zdj\DSC00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345652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Symbol zastępczy zawartości 10" descr="13054714_1607963599527644_152829499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Prostokąt 3"/>
          <p:cNvSpPr/>
          <p:nvPr/>
        </p:nvSpPr>
        <p:spPr>
          <a:xfrm>
            <a:off x="500034" y="357166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620688"/>
            <a:ext cx="7200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Sandomierz </a:t>
            </a:r>
            <a:r>
              <a:rPr lang="pl-PL" dirty="0" err="1" smtClean="0"/>
              <a:t>Wilderness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magnificient</a:t>
            </a:r>
            <a:r>
              <a:rPr lang="pl-PL" dirty="0" smtClean="0"/>
              <a:t> place,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hundreds</a:t>
            </a:r>
            <a:r>
              <a:rPr lang="pl-PL" dirty="0" smtClean="0"/>
              <a:t> of </a:t>
            </a:r>
            <a:r>
              <a:rPr lang="pl-PL" dirty="0" err="1" smtClean="0"/>
              <a:t>original</a:t>
            </a:r>
            <a:r>
              <a:rPr lang="pl-PL" dirty="0" smtClean="0"/>
              <a:t> </a:t>
            </a:r>
            <a:r>
              <a:rPr lang="pl-PL" dirty="0" err="1" smtClean="0"/>
              <a:t>species</a:t>
            </a:r>
            <a:r>
              <a:rPr lang="pl-PL" dirty="0" smtClean="0"/>
              <a:t> and </a:t>
            </a:r>
            <a:r>
              <a:rPr lang="pl-PL" dirty="0" err="1" smtClean="0"/>
              <a:t>also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sz="8800" b="1" dirty="0" smtClean="0">
                <a:latin typeface="Times New Roman" pitchFamily="18" charset="0"/>
                <a:cs typeface="Times New Roman" pitchFamily="18" charset="0"/>
              </a:rPr>
              <a:t>US</a:t>
            </a:r>
          </a:p>
          <a:p>
            <a:pPr algn="ctr"/>
            <a:endParaRPr lang="pl-PL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 descr="https://scontent-ams3-1.xx.fbcdn.net/v/t35.0-12/13054714_1607963599527644_1528294997_o.jpg?oh=8fd593e89a5846577686bf919b5c334c&amp;oe=571AEB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82" name="AutoShape 10" descr="https://scontent-ams3-1.xx.fbcdn.net/v/t35.0-12/13054714_1607963599527644_1528294997_o.jpg?oh=8fd593e89a5846577686bf919b5c334c&amp;oe=571AEB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\\server2\profile$\ireneusz.tomczyk\Downloads\20160416_130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9"/>
          <a:stretch/>
        </p:blipFill>
        <p:spPr bwMode="auto">
          <a:xfrm>
            <a:off x="4788024" y="3379353"/>
            <a:ext cx="3711798" cy="28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 descr="13054714_1607963599527644_152829499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980" y="1556792"/>
            <a:ext cx="5030164" cy="2829468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336953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r>
              <a:rPr lang="pl-PL" sz="2000" b="1" dirty="0" smtClean="0"/>
              <a:t>	</a:t>
            </a:r>
            <a:r>
              <a:rPr lang="pl-PL" sz="2000" b="1" dirty="0" err="1" smtClean="0"/>
              <a:t>Bibliography</a:t>
            </a:r>
            <a:r>
              <a:rPr lang="pl-PL" sz="2000" b="1" dirty="0" smtClean="0"/>
              <a:t>:</a:t>
            </a:r>
          </a:p>
          <a:p>
            <a:pPr>
              <a:buFontTx/>
              <a:buChar char="-"/>
            </a:pPr>
            <a:r>
              <a:rPr lang="pl-PL" sz="1600" dirty="0" err="1" smtClean="0"/>
              <a:t>Our</a:t>
            </a:r>
            <a:r>
              <a:rPr lang="pl-PL" sz="1600" dirty="0" smtClean="0"/>
              <a:t> </a:t>
            </a:r>
            <a:r>
              <a:rPr lang="pl-PL" sz="1600" dirty="0" err="1" smtClean="0"/>
              <a:t>photos</a:t>
            </a:r>
            <a:r>
              <a:rPr lang="pl-PL" sz="1600" dirty="0" smtClean="0"/>
              <a:t>, </a:t>
            </a:r>
            <a:r>
              <a:rPr lang="pl-PL" sz="1600" dirty="0" err="1" smtClean="0"/>
              <a:t>experience</a:t>
            </a:r>
            <a:r>
              <a:rPr lang="pl-PL" sz="1600" dirty="0" smtClean="0"/>
              <a:t>  and </a:t>
            </a:r>
            <a:r>
              <a:rPr lang="pl-PL" sz="1600" dirty="0" err="1" smtClean="0"/>
              <a:t>knowledge</a:t>
            </a:r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err="1" smtClean="0"/>
              <a:t>Slides</a:t>
            </a:r>
            <a:r>
              <a:rPr lang="pl-PL" sz="1600" dirty="0" smtClean="0"/>
              <a:t>’  </a:t>
            </a:r>
            <a:r>
              <a:rPr lang="pl-PL" sz="1600" dirty="0" err="1" smtClean="0"/>
              <a:t>background</a:t>
            </a:r>
            <a:r>
              <a:rPr lang="pl-PL" sz="1600" dirty="0" smtClean="0"/>
              <a:t>: http://dn3xvn5nu3tgm.cloudfront.net/fotki/upload/32/37/66/3237661341567681s2.jpg 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8900" b="1" dirty="0" smtClean="0"/>
              <a:t>THE END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waiting</a:t>
            </a:r>
            <a:r>
              <a:rPr lang="pl-PL" dirty="0" smtClean="0"/>
              <a:t> for </a:t>
            </a:r>
            <a:r>
              <a:rPr lang="pl-PL" dirty="0" err="1" smtClean="0"/>
              <a:t>You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in Sandomierz </a:t>
            </a:r>
            <a:r>
              <a:rPr lang="pl-PL" dirty="0" err="1" smtClean="0"/>
              <a:t>Wilderness</a:t>
            </a:r>
            <a:endParaRPr lang="pl-PL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336953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688248" y="764704"/>
            <a:ext cx="7776864" cy="2040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err="1" smtClean="0"/>
              <a:t>Made</a:t>
            </a:r>
            <a:r>
              <a:rPr lang="pl-PL" sz="2800" dirty="0" smtClean="0"/>
              <a:t> by: 	Pasierb Karolina							Tomczyk Ireneusz							Ziobro Michał</a:t>
            </a:r>
          </a:p>
          <a:p>
            <a:r>
              <a:rPr lang="pl-PL" sz="2800" dirty="0" err="1" smtClean="0"/>
              <a:t>Students</a:t>
            </a:r>
            <a:r>
              <a:rPr lang="pl-PL" sz="2800" dirty="0" smtClean="0"/>
              <a:t> of:	St. John Paul II High School of Prezentki in Rzeszów</a:t>
            </a:r>
          </a:p>
          <a:p>
            <a:r>
              <a:rPr lang="pl-PL" sz="2800" dirty="0" smtClean="0"/>
              <a:t>		</a:t>
            </a:r>
            <a:r>
              <a:rPr lang="pl-PL" sz="2800" dirty="0" err="1" smtClean="0"/>
              <a:t>class</a:t>
            </a:r>
            <a:r>
              <a:rPr lang="pl-PL" sz="2800" dirty="0" smtClean="0"/>
              <a:t>: I B</a:t>
            </a:r>
          </a:p>
          <a:p>
            <a:r>
              <a:rPr lang="pl-PL" sz="2800" dirty="0" smtClean="0"/>
              <a:t>In the </a:t>
            </a:r>
            <a:r>
              <a:rPr lang="pl-PL" sz="2800" dirty="0" err="1" smtClean="0"/>
              <a:t>custody</a:t>
            </a:r>
            <a:r>
              <a:rPr lang="pl-PL" sz="2800" dirty="0" smtClean="0"/>
              <a:t> of:	mgr Janina </a:t>
            </a:r>
            <a:r>
              <a:rPr lang="pl-PL" sz="2800" dirty="0" err="1" smtClean="0"/>
              <a:t>Ostasz</a:t>
            </a:r>
            <a:endParaRPr lang="pl-PL" sz="2800" dirty="0" smtClean="0"/>
          </a:p>
          <a:p>
            <a:r>
              <a:rPr lang="pl-PL" sz="2800" dirty="0" smtClean="0"/>
              <a:t>In the </a:t>
            </a:r>
            <a:r>
              <a:rPr lang="pl-PL" sz="2800" dirty="0" err="1" smtClean="0"/>
              <a:t>need</a:t>
            </a:r>
            <a:r>
              <a:rPr lang="pl-PL" sz="2800" dirty="0" smtClean="0"/>
              <a:t> of: </a:t>
            </a:r>
            <a:r>
              <a:rPr lang="en-GB" sz="2800" dirty="0" smtClean="0"/>
              <a:t>Young People in European Forests</a:t>
            </a:r>
            <a:r>
              <a:rPr lang="pl-PL" sz="2800" dirty="0" smtClean="0"/>
              <a:t> </a:t>
            </a:r>
            <a:r>
              <a:rPr lang="pl-PL" sz="2800" dirty="0" err="1" smtClean="0"/>
              <a:t>Competition</a:t>
            </a:r>
            <a:r>
              <a:rPr lang="en-GB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91402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34" y="357166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	Sandomierz </a:t>
            </a:r>
            <a:r>
              <a:rPr lang="pl-PL" sz="2000" dirty="0" err="1" smtClean="0"/>
              <a:t>Wilderness</a:t>
            </a:r>
            <a:r>
              <a:rPr lang="pl-PL" sz="2000" dirty="0" smtClean="0"/>
              <a:t>– grand </a:t>
            </a:r>
            <a:r>
              <a:rPr lang="pl-PL" sz="2000" dirty="0" err="1" smtClean="0"/>
              <a:t>woodland</a:t>
            </a:r>
            <a:r>
              <a:rPr lang="pl-PL" sz="2000" dirty="0" smtClean="0"/>
              <a:t> </a:t>
            </a:r>
            <a:r>
              <a:rPr lang="pl-PL" sz="2000" dirty="0" err="1" smtClean="0"/>
              <a:t>located</a:t>
            </a:r>
            <a:r>
              <a:rPr lang="pl-PL" sz="2000" dirty="0" smtClean="0"/>
              <a:t> in </a:t>
            </a:r>
            <a:r>
              <a:rPr lang="pl-PL" sz="2000" dirty="0" err="1" smtClean="0"/>
              <a:t>south-eastern</a:t>
            </a:r>
            <a:r>
              <a:rPr lang="pl-PL" sz="2000" dirty="0" smtClean="0"/>
              <a:t> Poland. It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pretty</a:t>
            </a:r>
            <a:r>
              <a:rPr lang="pl-PL" sz="2000" dirty="0" smtClean="0"/>
              <a:t> </a:t>
            </a:r>
            <a:r>
              <a:rPr lang="pl-PL" sz="2000" dirty="0" err="1" smtClean="0"/>
              <a:t>meaningful</a:t>
            </a:r>
            <a:r>
              <a:rPr lang="pl-PL" sz="2000" dirty="0" smtClean="0"/>
              <a:t> for many </a:t>
            </a:r>
            <a:r>
              <a:rPr lang="pl-PL" sz="2000" dirty="0" err="1" smtClean="0"/>
              <a:t>Poles</a:t>
            </a:r>
            <a:r>
              <a:rPr lang="pl-PL" sz="2000" dirty="0" smtClean="0"/>
              <a:t>.</a:t>
            </a:r>
          </a:p>
          <a:p>
            <a:pPr algn="just"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000" dirty="0"/>
              <a:t>	</a:t>
            </a:r>
            <a:r>
              <a:rPr lang="pl-PL" sz="2000" dirty="0" err="1" smtClean="0"/>
              <a:t>It’s</a:t>
            </a:r>
            <a:r>
              <a:rPr lang="pl-PL" sz="2000" dirty="0" smtClean="0"/>
              <a:t> </a:t>
            </a:r>
            <a:r>
              <a:rPr lang="pl-PL" sz="2000" dirty="0" err="1" smtClean="0"/>
              <a:t>visited</a:t>
            </a:r>
            <a:r>
              <a:rPr lang="pl-PL" sz="2000" dirty="0" smtClean="0"/>
              <a:t> by </a:t>
            </a:r>
            <a:r>
              <a:rPr lang="pl-PL" sz="2000" dirty="0" err="1" smtClean="0"/>
              <a:t>hundreds</a:t>
            </a:r>
            <a:r>
              <a:rPr lang="pl-PL" sz="2000" dirty="0" smtClean="0"/>
              <a:t> of </a:t>
            </a:r>
            <a:r>
              <a:rPr lang="pl-PL" sz="2000" dirty="0" err="1" smtClean="0"/>
              <a:t>Poles</a:t>
            </a:r>
            <a:r>
              <a:rPr lang="pl-PL" sz="2000" dirty="0" smtClean="0"/>
              <a:t> </a:t>
            </a:r>
            <a:r>
              <a:rPr lang="pl-PL" sz="2000" dirty="0" err="1" smtClean="0"/>
              <a:t>every</a:t>
            </a:r>
            <a:r>
              <a:rPr lang="pl-PL" sz="2000" dirty="0" smtClean="0"/>
              <a:t> </a:t>
            </a:r>
            <a:r>
              <a:rPr lang="pl-PL" sz="2000" dirty="0" err="1" smtClean="0"/>
              <a:t>day</a:t>
            </a:r>
            <a:r>
              <a:rPr lang="pl-PL" sz="2000" dirty="0" smtClean="0"/>
              <a:t> in </a:t>
            </a:r>
            <a:r>
              <a:rPr lang="pl-PL" sz="2000" dirty="0" err="1" smtClean="0"/>
              <a:t>recreational</a:t>
            </a:r>
            <a:r>
              <a:rPr lang="pl-PL" sz="2000" dirty="0" smtClean="0"/>
              <a:t> </a:t>
            </a:r>
            <a:r>
              <a:rPr lang="pl-PL" sz="2000" dirty="0" err="1" smtClean="0"/>
              <a:t>purposes</a:t>
            </a:r>
            <a:r>
              <a:rPr lang="pl-PL" sz="2000" dirty="0" smtClean="0"/>
              <a:t>.   </a:t>
            </a:r>
          </a:p>
          <a:p>
            <a:pPr algn="just">
              <a:buNone/>
            </a:pPr>
            <a:r>
              <a:rPr lang="pl-PL" sz="2000" dirty="0" smtClean="0"/>
              <a:t>       </a:t>
            </a:r>
            <a:r>
              <a:rPr lang="pl-PL" sz="2000" dirty="0" err="1" smtClean="0"/>
              <a:t>These</a:t>
            </a:r>
            <a:r>
              <a:rPr lang="pl-PL" sz="2000" dirty="0" smtClean="0"/>
              <a:t> </a:t>
            </a:r>
            <a:r>
              <a:rPr lang="pl-PL" sz="2000" dirty="0" err="1" smtClean="0"/>
              <a:t>areas</a:t>
            </a:r>
            <a:r>
              <a:rPr lang="pl-PL" sz="2000" dirty="0" smtClean="0"/>
              <a:t> </a:t>
            </a:r>
            <a:r>
              <a:rPr lang="pl-PL" sz="2000" dirty="0" err="1" smtClean="0"/>
              <a:t>have</a:t>
            </a:r>
            <a:r>
              <a:rPr lang="pl-PL" sz="2000" dirty="0" smtClean="0"/>
              <a:t> </a:t>
            </a:r>
            <a:r>
              <a:rPr lang="pl-PL" sz="2000" dirty="0" err="1" smtClean="0"/>
              <a:t>been</a:t>
            </a:r>
            <a:r>
              <a:rPr lang="pl-PL" sz="2000" dirty="0" smtClean="0"/>
              <a:t> </a:t>
            </a:r>
            <a:r>
              <a:rPr lang="pl-PL" sz="2000" dirty="0" err="1" smtClean="0"/>
              <a:t>considered</a:t>
            </a:r>
            <a:r>
              <a:rPr lang="pl-PL" sz="2000" smtClean="0"/>
              <a:t> to </a:t>
            </a:r>
            <a:r>
              <a:rPr lang="pl-PL" sz="2000" dirty="0" smtClean="0"/>
              <a:t>be the </a:t>
            </a:r>
            <a:r>
              <a:rPr lang="pl-PL" sz="2000" dirty="0" err="1" smtClean="0"/>
              <a:t>conventional</a:t>
            </a:r>
            <a:r>
              <a:rPr lang="pl-PL" sz="2000" dirty="0" smtClean="0"/>
              <a:t> </a:t>
            </a:r>
            <a:r>
              <a:rPr lang="pl-PL" sz="2000" dirty="0" err="1" smtClean="0"/>
              <a:t>border</a:t>
            </a:r>
            <a:r>
              <a:rPr lang="pl-PL" sz="2000" dirty="0" smtClean="0"/>
              <a:t> </a:t>
            </a:r>
            <a:r>
              <a:rPr lang="pl-PL" sz="2000" dirty="0" err="1" smtClean="0"/>
              <a:t>between</a:t>
            </a:r>
            <a:r>
              <a:rPr lang="pl-PL" sz="2000" dirty="0" smtClean="0"/>
              <a:t> Poland and the Russian </a:t>
            </a:r>
            <a:r>
              <a:rPr lang="pl-PL" sz="2000" dirty="0" err="1" smtClean="0"/>
              <a:t>tribes</a:t>
            </a:r>
            <a:r>
              <a:rPr lang="pl-PL" sz="2000" dirty="0" smtClean="0"/>
              <a:t>.  </a:t>
            </a:r>
          </a:p>
          <a:p>
            <a:pPr algn="just">
              <a:buNone/>
            </a:pPr>
            <a:endParaRPr lang="pl-PL" sz="2000" dirty="0"/>
          </a:p>
          <a:p>
            <a:pPr algn="just">
              <a:buNone/>
            </a:pPr>
            <a:r>
              <a:rPr lang="pl-PL" sz="2000" dirty="0" smtClean="0"/>
              <a:t>	</a:t>
            </a:r>
            <a:r>
              <a:rPr lang="pl-PL" sz="2000" i="1" dirty="0" err="1" smtClean="0"/>
              <a:t>During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the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World</a:t>
            </a:r>
            <a:r>
              <a:rPr lang="pl-PL" sz="2000" i="1" dirty="0" smtClean="0"/>
              <a:t> War II Sandomierz </a:t>
            </a:r>
            <a:r>
              <a:rPr lang="pl-PL" sz="2000" i="1" dirty="0" err="1" smtClean="0"/>
              <a:t>Wilderness</a:t>
            </a:r>
            <a:endParaRPr lang="pl-PL" sz="2000" i="1" dirty="0" smtClean="0"/>
          </a:p>
          <a:p>
            <a:pPr algn="just">
              <a:buNone/>
            </a:pPr>
            <a:r>
              <a:rPr lang="pl-PL" sz="2000" i="1" dirty="0" smtClean="0"/>
              <a:t>	„was </a:t>
            </a:r>
            <a:r>
              <a:rPr lang="pl-PL" sz="2000" i="1" dirty="0" err="1" smtClean="0"/>
              <a:t>flowing</a:t>
            </a:r>
            <a:r>
              <a:rPr lang="pl-PL" sz="2000" i="1" dirty="0" smtClean="0"/>
              <a:t>” </a:t>
            </a:r>
            <a:r>
              <a:rPr lang="pl-PL" sz="2000" i="1" dirty="0" err="1" smtClean="0"/>
              <a:t>in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blood</a:t>
            </a:r>
            <a:r>
              <a:rPr lang="pl-PL" sz="2000" i="1" dirty="0" smtClean="0"/>
              <a:t>. </a:t>
            </a:r>
            <a:endParaRPr lang="pl-PL" sz="2000" i="1" dirty="0"/>
          </a:p>
        </p:txBody>
      </p:sp>
      <p:pic>
        <p:nvPicPr>
          <p:cNvPr id="2050" name="Picture 2" descr="C:\Users\Irek\Desktop\zdj\DSC01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000000" cy="2249912"/>
          </a:xfrm>
          <a:prstGeom prst="rect">
            <a:avLst/>
          </a:prstGeom>
          <a:noFill/>
        </p:spPr>
      </p:pic>
      <p:pic>
        <p:nvPicPr>
          <p:cNvPr id="2052" name="Picture 4" descr="C:\Users\Irek\Desktop\zdj\DSC01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3071929" cy="2303856"/>
          </a:xfrm>
          <a:prstGeom prst="rect">
            <a:avLst/>
          </a:prstGeom>
          <a:noFill/>
        </p:spPr>
      </p:pic>
      <p:pic>
        <p:nvPicPr>
          <p:cNvPr id="2054" name="Picture 6" descr="C:\Users\Irek\Desktop\zdj\DSC01072.JPG"/>
          <p:cNvPicPr>
            <a:picLocks noChangeAspect="1" noChangeArrowheads="1"/>
          </p:cNvPicPr>
          <p:nvPr/>
        </p:nvPicPr>
        <p:blipFill>
          <a:blip r:embed="rId4" cstate="print"/>
          <a:srcRect r="28744"/>
          <a:stretch>
            <a:fillRect/>
          </a:stretch>
        </p:blipFill>
        <p:spPr bwMode="auto">
          <a:xfrm>
            <a:off x="6660232" y="2708920"/>
            <a:ext cx="1872208" cy="2447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357166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92696"/>
            <a:ext cx="82296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dirty="0" err="1" smtClean="0"/>
              <a:t>That’s</a:t>
            </a:r>
            <a:r>
              <a:rPr lang="pl-PL" sz="2400" dirty="0" smtClean="0"/>
              <a:t> the </a:t>
            </a:r>
            <a:r>
              <a:rPr lang="pl-PL" sz="2400" dirty="0" err="1" smtClean="0"/>
              <a:t>Anemone</a:t>
            </a:r>
            <a:r>
              <a:rPr lang="pl-PL" sz="2400" dirty="0" smtClean="0"/>
              <a:t>:</a:t>
            </a:r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/>
          </a:p>
          <a:p>
            <a:pPr>
              <a:buNone/>
            </a:pPr>
            <a:r>
              <a:rPr lang="pl-PL" sz="2400" dirty="0"/>
              <a:t>	</a:t>
            </a:r>
            <a:br>
              <a:rPr lang="pl-PL" sz="2400" dirty="0"/>
            </a:br>
            <a:endParaRPr lang="pl-PL" sz="2400" dirty="0" smtClean="0"/>
          </a:p>
          <a:p>
            <a:pPr>
              <a:buNone/>
            </a:pPr>
            <a:r>
              <a:rPr lang="pl-PL" sz="2400" dirty="0"/>
              <a:t>	</a:t>
            </a:r>
            <a:r>
              <a:rPr lang="pl-PL" sz="2400" dirty="0" err="1" smtClean="0"/>
              <a:t>The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Anemone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nemorosa</a:t>
            </a:r>
            <a:r>
              <a:rPr lang="pl-PL" sz="2400" i="1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species</a:t>
            </a:r>
            <a:r>
              <a:rPr lang="pl-PL" sz="2400" dirty="0" smtClean="0"/>
              <a:t>,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has</a:t>
            </a:r>
            <a:r>
              <a:rPr lang="pl-PL" sz="2400" dirty="0" smtClean="0"/>
              <a:t> </a:t>
            </a:r>
            <a:r>
              <a:rPr lang="pl-PL" sz="2400" dirty="0" err="1" smtClean="0"/>
              <a:t>lived</a:t>
            </a:r>
            <a:r>
              <a:rPr lang="pl-PL" sz="2400" dirty="0" smtClean="0"/>
              <a:t> in </a:t>
            </a:r>
            <a:r>
              <a:rPr lang="pl-PL" sz="2400" dirty="0" err="1" smtClean="0"/>
              <a:t>Polish</a:t>
            </a:r>
            <a:r>
              <a:rPr lang="pl-PL" sz="2400" dirty="0" smtClean="0"/>
              <a:t> </a:t>
            </a:r>
            <a:r>
              <a:rPr lang="pl-PL" sz="2400" dirty="0" err="1" smtClean="0"/>
              <a:t>forests</a:t>
            </a:r>
            <a:r>
              <a:rPr lang="pl-PL" sz="2400" dirty="0" smtClean="0"/>
              <a:t> for </a:t>
            </a:r>
            <a:r>
              <a:rPr lang="pl-PL" sz="2400" dirty="0" err="1" smtClean="0"/>
              <a:t>centuries</a:t>
            </a:r>
            <a:r>
              <a:rPr lang="pl-PL" sz="2400" dirty="0" smtClean="0"/>
              <a:t>. In </a:t>
            </a:r>
            <a:r>
              <a:rPr lang="pl-PL" sz="2400" dirty="0" err="1" smtClean="0"/>
              <a:t>the</a:t>
            </a:r>
            <a:r>
              <a:rPr lang="pl-PL" sz="2400" dirty="0" smtClean="0"/>
              <a:t> past </a:t>
            </a:r>
            <a:r>
              <a:rPr lang="pl-PL" sz="2400" dirty="0" err="1" smtClean="0"/>
              <a:t>it</a:t>
            </a:r>
            <a:r>
              <a:rPr lang="pl-PL" sz="2400" dirty="0" smtClean="0"/>
              <a:t> was </a:t>
            </a:r>
            <a:r>
              <a:rPr lang="pl-PL" sz="2400" dirty="0" err="1" smtClean="0"/>
              <a:t>used</a:t>
            </a:r>
            <a:r>
              <a:rPr lang="pl-PL" sz="2400" dirty="0" smtClean="0"/>
              <a:t> by </a:t>
            </a:r>
            <a:r>
              <a:rPr lang="pl-PL" sz="2400" dirty="0" err="1" smtClean="0"/>
              <a:t>people</a:t>
            </a:r>
            <a:r>
              <a:rPr lang="pl-PL" sz="2400" dirty="0" smtClean="0"/>
              <a:t> in </a:t>
            </a:r>
            <a:r>
              <a:rPr lang="pl-PL" sz="2400" dirty="0" err="1" smtClean="0"/>
              <a:t>herbal</a:t>
            </a:r>
            <a:r>
              <a:rPr lang="pl-PL" sz="2400" dirty="0" smtClean="0"/>
              <a:t> and </a:t>
            </a:r>
            <a:r>
              <a:rPr lang="pl-PL" sz="2400" dirty="0" err="1" smtClean="0"/>
              <a:t>veterinary</a:t>
            </a:r>
            <a:r>
              <a:rPr lang="pl-PL" sz="2400" dirty="0" smtClean="0"/>
              <a:t> </a:t>
            </a:r>
            <a:r>
              <a:rPr lang="pl-PL" sz="2400" dirty="0" err="1" smtClean="0"/>
              <a:t>medicine</a:t>
            </a:r>
            <a:r>
              <a:rPr lang="pl-PL" sz="2400" dirty="0" smtClean="0"/>
              <a:t>. </a:t>
            </a:r>
            <a:endParaRPr lang="pl-PL" sz="2400" i="1" dirty="0" smtClean="0"/>
          </a:p>
        </p:txBody>
      </p:sp>
      <p:pic>
        <p:nvPicPr>
          <p:cNvPr id="1026" name="Picture 2" descr="C:\Users\Irek\Desktop\zdj\DSC008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9729" y="541832"/>
            <a:ext cx="4800721" cy="36004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655287" y="4077072"/>
            <a:ext cx="492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err="1" smtClean="0"/>
              <a:t>Anemone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is</a:t>
            </a:r>
            <a:r>
              <a:rPr lang="pl-PL" sz="1600" i="1" dirty="0" smtClean="0"/>
              <a:t> „</a:t>
            </a:r>
            <a:r>
              <a:rPr lang="pl-PL" sz="1600" i="1" dirty="0" err="1" smtClean="0"/>
              <a:t>takes</a:t>
            </a:r>
            <a:r>
              <a:rPr lang="pl-PL" sz="1600" i="1" dirty="0" smtClean="0"/>
              <a:t> a nap” </a:t>
            </a:r>
            <a:r>
              <a:rPr lang="pl-PL" sz="1600" dirty="0" err="1" smtClean="0"/>
              <a:t>thanks</a:t>
            </a:r>
            <a:r>
              <a:rPr lang="pl-PL" sz="1600" dirty="0" smtClean="0"/>
              <a:t> to </a:t>
            </a:r>
            <a:r>
              <a:rPr lang="pl-PL" sz="1600" dirty="0" err="1" smtClean="0"/>
              <a:t>osmosis</a:t>
            </a:r>
            <a:r>
              <a:rPr lang="pl-PL" sz="1600" dirty="0" smtClean="0"/>
              <a:t>  in the </a:t>
            </a:r>
            <a:r>
              <a:rPr lang="pl-PL" sz="1600" dirty="0" err="1" smtClean="0"/>
              <a:t>night</a:t>
            </a:r>
            <a:r>
              <a:rPr lang="pl-PL" sz="1600" dirty="0" smtClean="0"/>
              <a:t> and </a:t>
            </a:r>
            <a:r>
              <a:rPr lang="pl-PL" sz="1600" dirty="0" err="1" smtClean="0"/>
              <a:t>during</a:t>
            </a:r>
            <a:r>
              <a:rPr lang="pl-PL" sz="1600" dirty="0" smtClean="0"/>
              <a:t> </a:t>
            </a:r>
            <a:r>
              <a:rPr lang="pl-PL" sz="1600" dirty="0" err="1" smtClean="0"/>
              <a:t>severe</a:t>
            </a:r>
            <a:r>
              <a:rPr lang="pl-PL" sz="1600" dirty="0" smtClean="0"/>
              <a:t> </a:t>
            </a:r>
            <a:r>
              <a:rPr lang="pl-PL" sz="1600" dirty="0" err="1" smtClean="0"/>
              <a:t>weather</a:t>
            </a:r>
            <a:r>
              <a:rPr lang="pl-PL" sz="1600" dirty="0" smtClean="0"/>
              <a:t> </a:t>
            </a:r>
            <a:r>
              <a:rPr lang="pl-PL" sz="1600" dirty="0" err="1" smtClean="0"/>
              <a:t>condition</a:t>
            </a:r>
            <a:r>
              <a:rPr lang="pl-PL" sz="1600" dirty="0" smtClean="0"/>
              <a:t>. </a:t>
            </a:r>
            <a:endParaRPr lang="pl-PL" sz="1600" i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336953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20072" y="692696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Anemones</a:t>
            </a:r>
            <a:r>
              <a:rPr lang="pl-PL" dirty="0" smtClean="0"/>
              <a:t> </a:t>
            </a:r>
            <a:r>
              <a:rPr lang="pl-PL" dirty="0" err="1" smtClean="0"/>
              <a:t>decided</a:t>
            </a:r>
            <a:r>
              <a:rPr lang="pl-PL" dirty="0" smtClean="0"/>
              <a:t> to </a:t>
            </a:r>
            <a:r>
              <a:rPr lang="pl-PL" dirty="0" err="1" smtClean="0"/>
              <a:t>settle</a:t>
            </a:r>
            <a:r>
              <a:rPr lang="pl-PL" dirty="0" smtClean="0"/>
              <a:t> in Sandomierz </a:t>
            </a:r>
            <a:r>
              <a:rPr lang="pl-PL" dirty="0" err="1" smtClean="0"/>
              <a:t>Wilderness</a:t>
            </a:r>
            <a:r>
              <a:rPr lang="pl-PL" dirty="0" smtClean="0"/>
              <a:t>, </a:t>
            </a:r>
            <a:r>
              <a:rPr lang="pl-PL" dirty="0" err="1" smtClean="0"/>
              <a:t>mainly</a:t>
            </a:r>
            <a:r>
              <a:rPr lang="pl-PL" dirty="0" smtClean="0"/>
              <a:t> </a:t>
            </a:r>
            <a:r>
              <a:rPr lang="pl-PL" dirty="0" err="1" smtClean="0"/>
              <a:t>due</a:t>
            </a:r>
            <a:r>
              <a:rPr lang="pl-PL" dirty="0" smtClean="0"/>
              <a:t> to the </a:t>
            </a:r>
            <a:r>
              <a:rPr lang="pl-PL" dirty="0" err="1" smtClean="0"/>
              <a:t>fertile</a:t>
            </a:r>
            <a:r>
              <a:rPr lang="pl-PL" dirty="0" smtClean="0"/>
              <a:t> </a:t>
            </a:r>
            <a:r>
              <a:rPr lang="pl-PL" dirty="0" err="1" smtClean="0"/>
              <a:t>soils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Anemones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always</a:t>
            </a:r>
            <a:r>
              <a:rPr lang="pl-PL" dirty="0" smtClean="0"/>
              <a:t> </a:t>
            </a:r>
            <a:r>
              <a:rPr lang="pl-PL" dirty="0" err="1" smtClean="0"/>
              <a:t>disliked</a:t>
            </a:r>
            <a:r>
              <a:rPr lang="pl-PL" dirty="0" smtClean="0"/>
              <a:t> </a:t>
            </a:r>
            <a:r>
              <a:rPr lang="pl-PL" dirty="0" err="1" smtClean="0"/>
              <a:t>humans</a:t>
            </a:r>
            <a:r>
              <a:rPr lang="pl-PL" dirty="0" smtClean="0"/>
              <a:t>, so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chose</a:t>
            </a:r>
            <a:r>
              <a:rPr lang="pl-PL" dirty="0" smtClean="0"/>
              <a:t> one of the </a:t>
            </a:r>
            <a:r>
              <a:rPr lang="pl-PL" dirty="0" err="1" smtClean="0"/>
              <a:t>wildest</a:t>
            </a:r>
            <a:r>
              <a:rPr lang="pl-PL" dirty="0" smtClean="0"/>
              <a:t> </a:t>
            </a:r>
            <a:r>
              <a:rPr lang="pl-PL" dirty="0" err="1" smtClean="0"/>
              <a:t>areas</a:t>
            </a:r>
            <a:r>
              <a:rPr lang="pl-PL" dirty="0" smtClean="0"/>
              <a:t> in Poland.</a:t>
            </a:r>
          </a:p>
          <a:p>
            <a:endParaRPr lang="pl-PL" dirty="0"/>
          </a:p>
          <a:p>
            <a:r>
              <a:rPr lang="pl-PL" dirty="0" smtClean="0"/>
              <a:t>But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soon</a:t>
            </a:r>
            <a:r>
              <a:rPr lang="pl-PL" dirty="0" smtClean="0"/>
              <a:t> </a:t>
            </a:r>
            <a:r>
              <a:rPr lang="pl-PL" dirty="0" err="1" smtClean="0"/>
              <a:t>forced</a:t>
            </a:r>
            <a:r>
              <a:rPr lang="pl-PL" dirty="0" smtClean="0"/>
              <a:t> to live with </a:t>
            </a:r>
            <a:r>
              <a:rPr lang="pl-PL" dirty="0" err="1" smtClean="0"/>
              <a:t>humans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1" name="Picture 3" descr="C:\Users\Irek\Downloads\DSC053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91111">
            <a:off x="805602" y="787938"/>
            <a:ext cx="3857878" cy="2893409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971600" y="393305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On </a:t>
            </a:r>
            <a:r>
              <a:rPr lang="pl-PL" dirty="0" err="1" smtClean="0"/>
              <a:t>September</a:t>
            </a:r>
            <a:r>
              <a:rPr lang="pl-PL" dirty="0" smtClean="0"/>
              <a:t> 1st 1939 the German </a:t>
            </a:r>
            <a:r>
              <a:rPr lang="pl-PL" dirty="0" err="1" smtClean="0"/>
              <a:t>army</a:t>
            </a:r>
            <a:r>
              <a:rPr lang="pl-PL" dirty="0" smtClean="0"/>
              <a:t> </a:t>
            </a:r>
            <a:r>
              <a:rPr lang="pl-PL" dirty="0" err="1" smtClean="0"/>
              <a:t>crossed</a:t>
            </a:r>
            <a:r>
              <a:rPr lang="pl-PL" dirty="0" smtClean="0"/>
              <a:t> the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borders</a:t>
            </a:r>
            <a:r>
              <a:rPr lang="pl-PL" dirty="0" smtClean="0"/>
              <a:t> and </a:t>
            </a:r>
            <a:r>
              <a:rPr lang="pl-PL" dirty="0" err="1" smtClean="0"/>
              <a:t>made</a:t>
            </a:r>
            <a:r>
              <a:rPr lang="pl-PL" dirty="0" smtClean="0"/>
              <a:t> the </a:t>
            </a:r>
            <a:r>
              <a:rPr lang="pl-PL" i="1" dirty="0" err="1" smtClean="0"/>
              <a:t>Anemones</a:t>
            </a:r>
            <a:r>
              <a:rPr lang="pl-PL" dirty="0" smtClean="0"/>
              <a:t> </a:t>
            </a:r>
            <a:r>
              <a:rPr lang="pl-PL" dirty="0" err="1" smtClean="0"/>
              <a:t>accept</a:t>
            </a:r>
            <a:r>
              <a:rPr lang="pl-PL" dirty="0" smtClean="0"/>
              <a:t> the </a:t>
            </a:r>
            <a:r>
              <a:rPr lang="pl-PL" dirty="0" err="1" smtClean="0"/>
              <a:t>new</a:t>
            </a:r>
            <a:r>
              <a:rPr lang="pl-PL" dirty="0" smtClean="0"/>
              <a:t> „</a:t>
            </a:r>
            <a:r>
              <a:rPr lang="pl-PL" dirty="0" err="1" smtClean="0"/>
              <a:t>neighbours</a:t>
            </a:r>
            <a:r>
              <a:rPr lang="pl-PL" dirty="0" smtClean="0"/>
              <a:t>”(</a:t>
            </a:r>
            <a:r>
              <a:rPr lang="pl-PL" dirty="0" err="1" smtClean="0"/>
              <a:t>guerillas</a:t>
            </a:r>
            <a:r>
              <a:rPr lang="pl-PL" dirty="0" smtClean="0"/>
              <a:t>). </a:t>
            </a:r>
          </a:p>
          <a:p>
            <a:endParaRPr lang="pl-PL" dirty="0" smtClean="0"/>
          </a:p>
          <a:p>
            <a:r>
              <a:rPr lang="pl-PL" dirty="0" smtClean="0"/>
              <a:t> In 1940 the </a:t>
            </a:r>
            <a:r>
              <a:rPr lang="pl-PL" i="1" dirty="0" err="1" smtClean="0"/>
              <a:t>Anemones</a:t>
            </a:r>
            <a:r>
              <a:rPr lang="pl-PL" dirty="0" smtClean="0"/>
              <a:t> in Pustków in Sandomierz </a:t>
            </a:r>
            <a:r>
              <a:rPr lang="pl-PL" dirty="0" err="1" smtClean="0"/>
              <a:t>Wilderness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witnesses</a:t>
            </a:r>
            <a:r>
              <a:rPr lang="pl-PL" dirty="0" smtClean="0"/>
              <a:t> to the </a:t>
            </a:r>
            <a:r>
              <a:rPr lang="pl-PL" dirty="0" err="1" smtClean="0"/>
              <a:t>creation</a:t>
            </a:r>
            <a:r>
              <a:rPr lang="pl-PL" dirty="0" smtClean="0"/>
              <a:t> of the German </a:t>
            </a:r>
            <a:r>
              <a:rPr lang="pl-PL" dirty="0" err="1" smtClean="0"/>
              <a:t>labour</a:t>
            </a:r>
            <a:r>
              <a:rPr lang="pl-PL" dirty="0" smtClean="0"/>
              <a:t> </a:t>
            </a:r>
            <a:r>
              <a:rPr lang="pl-PL" dirty="0" err="1" smtClean="0"/>
              <a:t>camp</a:t>
            </a:r>
            <a:r>
              <a:rPr lang="pl-PL" dirty="0" smtClean="0"/>
              <a:t>. 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260648"/>
            <a:ext cx="8280920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098" name="Picture 2" descr="C:\Users\Irek\Desktop\zdj\20160416_1052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365104"/>
            <a:ext cx="7272808" cy="1888133"/>
          </a:xfrm>
          <a:prstGeom prst="rect">
            <a:avLst/>
          </a:prstGeom>
          <a:noFill/>
        </p:spPr>
      </p:pic>
      <p:pic>
        <p:nvPicPr>
          <p:cNvPr id="4099" name="Picture 3" descr="C:\Users\Irek\Desktop\zdj\20160416_105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28985">
            <a:off x="6219549" y="569764"/>
            <a:ext cx="2304256" cy="194421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683567" y="404664"/>
            <a:ext cx="5400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While</a:t>
            </a:r>
            <a:r>
              <a:rPr lang="pl-PL" dirty="0" smtClean="0"/>
              <a:t> </a:t>
            </a:r>
            <a:r>
              <a:rPr lang="pl-PL" dirty="0" err="1" smtClean="0"/>
              <a:t>sentries</a:t>
            </a:r>
            <a:r>
              <a:rPr lang="pl-PL" dirty="0" smtClean="0"/>
              <a:t> in the </a:t>
            </a:r>
            <a:r>
              <a:rPr lang="pl-PL" dirty="0" err="1" smtClean="0"/>
              <a:t>camp</a:t>
            </a:r>
            <a:r>
              <a:rPr lang="pl-PL" dirty="0" smtClean="0"/>
              <a:t> </a:t>
            </a:r>
            <a:r>
              <a:rPr lang="pl-PL" dirty="0" err="1" smtClean="0"/>
              <a:t>lasted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, </a:t>
            </a:r>
          </a:p>
          <a:p>
            <a:r>
              <a:rPr lang="pl-PL" dirty="0" smtClean="0"/>
              <a:t>the </a:t>
            </a:r>
            <a:r>
              <a:rPr lang="pl-PL" i="1" dirty="0" err="1" smtClean="0"/>
              <a:t>Anemones</a:t>
            </a:r>
            <a:r>
              <a:rPr lang="pl-PL" i="1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species</a:t>
            </a:r>
            <a:r>
              <a:rPr lang="pl-PL" dirty="0" smtClean="0"/>
              <a:t> </a:t>
            </a:r>
            <a:r>
              <a:rPr lang="pl-PL" dirty="0" err="1" smtClean="0"/>
              <a:t>knew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could</a:t>
            </a:r>
            <a:r>
              <a:rPr lang="pl-PL" dirty="0" smtClean="0"/>
              <a:t> </a:t>
            </a:r>
            <a:r>
              <a:rPr lang="pl-PL" dirty="0" err="1" smtClean="0"/>
              <a:t>feel</a:t>
            </a:r>
            <a:r>
              <a:rPr lang="pl-PL" dirty="0" smtClean="0"/>
              <a:t> </a:t>
            </a:r>
            <a:r>
              <a:rPr lang="pl-PL" dirty="0" err="1" smtClean="0"/>
              <a:t>safe</a:t>
            </a:r>
            <a:r>
              <a:rPr lang="pl-PL" dirty="0" smtClean="0"/>
              <a:t>.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But </a:t>
            </a:r>
            <a:r>
              <a:rPr lang="pl-PL" dirty="0" err="1" smtClean="0"/>
              <a:t>later</a:t>
            </a:r>
            <a:r>
              <a:rPr lang="pl-PL" dirty="0" smtClean="0"/>
              <a:t>, the </a:t>
            </a:r>
            <a:r>
              <a:rPr lang="pl-PL" dirty="0" err="1" smtClean="0"/>
              <a:t>Germans</a:t>
            </a:r>
            <a:r>
              <a:rPr lang="pl-PL" dirty="0" smtClean="0"/>
              <a:t> </a:t>
            </a:r>
            <a:r>
              <a:rPr lang="pl-PL" dirty="0" err="1" smtClean="0"/>
              <a:t>started</a:t>
            </a:r>
            <a:r>
              <a:rPr lang="pl-PL" dirty="0" smtClean="0"/>
              <a:t> </a:t>
            </a:r>
            <a:r>
              <a:rPr lang="pl-PL" dirty="0" err="1" smtClean="0"/>
              <a:t>digging</a:t>
            </a:r>
            <a:r>
              <a:rPr lang="pl-PL" dirty="0" smtClean="0"/>
              <a:t> </a:t>
            </a:r>
            <a:r>
              <a:rPr lang="pl-PL" dirty="0" err="1" smtClean="0"/>
              <a:t>holes</a:t>
            </a:r>
            <a:r>
              <a:rPr lang="pl-PL" dirty="0" smtClean="0"/>
              <a:t>, so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deprived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i="1" dirty="0" err="1" smtClean="0"/>
              <a:t>Anemones</a:t>
            </a:r>
            <a:r>
              <a:rPr lang="pl-PL" dirty="0" smtClean="0"/>
              <a:t> of </a:t>
            </a:r>
            <a:r>
              <a:rPr lang="pl-PL" dirty="0" err="1" smtClean="0"/>
              <a:t>their</a:t>
            </a:r>
            <a:r>
              <a:rPr lang="pl-PL" dirty="0" smtClean="0"/>
              <a:t> habitat.</a:t>
            </a:r>
          </a:p>
          <a:p>
            <a:endParaRPr lang="pl-PL" dirty="0"/>
          </a:p>
          <a:p>
            <a:r>
              <a:rPr lang="pl-PL" dirty="0" smtClean="0"/>
              <a:t>The </a:t>
            </a:r>
            <a:r>
              <a:rPr lang="pl-PL" i="1" dirty="0" err="1" smtClean="0"/>
              <a:t>Anemones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to </a:t>
            </a:r>
            <a:r>
              <a:rPr lang="pl-PL" dirty="0" err="1" smtClean="0"/>
              <a:t>grow</a:t>
            </a:r>
            <a:r>
              <a:rPr lang="pl-PL" dirty="0" smtClean="0"/>
              <a:t> </a:t>
            </a:r>
            <a:r>
              <a:rPr lang="pl-PL" dirty="0" err="1" smtClean="0"/>
              <a:t>amongst</a:t>
            </a:r>
            <a:r>
              <a:rPr lang="pl-PL" dirty="0" smtClean="0"/>
              <a:t> </a:t>
            </a:r>
            <a:r>
              <a:rPr lang="pl-PL" dirty="0" err="1" smtClean="0"/>
              <a:t>humans</a:t>
            </a:r>
            <a:r>
              <a:rPr lang="pl-PL" dirty="0" smtClean="0"/>
              <a:t> </a:t>
            </a:r>
            <a:r>
              <a:rPr lang="pl-PL" dirty="0" err="1" smtClean="0"/>
              <a:t>corpses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realised</a:t>
            </a:r>
            <a:r>
              <a:rPr lang="pl-PL" dirty="0" smtClean="0"/>
              <a:t>, </a:t>
            </a:r>
            <a:r>
              <a:rPr lang="pl-PL" dirty="0" err="1" smtClean="0"/>
              <a:t>that</a:t>
            </a:r>
            <a:r>
              <a:rPr lang="pl-PL" dirty="0" smtClean="0"/>
              <a:t> the </a:t>
            </a:r>
            <a:r>
              <a:rPr lang="pl-PL" dirty="0" err="1" smtClean="0"/>
              <a:t>Germans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not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allies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sz="2000" b="1" dirty="0" smtClean="0"/>
              <a:t>The </a:t>
            </a:r>
            <a:r>
              <a:rPr lang="pl-PL" sz="2000" b="1" dirty="0" err="1" smtClean="0"/>
              <a:t>forest</a:t>
            </a:r>
            <a:r>
              <a:rPr lang="pl-PL" sz="2000" b="1" dirty="0" smtClean="0"/>
              <a:t> was to </a:t>
            </a:r>
            <a:r>
              <a:rPr lang="pl-PL" sz="2000" b="1" dirty="0" err="1" smtClean="0"/>
              <a:t>never</a:t>
            </a:r>
            <a:r>
              <a:rPr lang="pl-PL" sz="2000" b="1" dirty="0" smtClean="0"/>
              <a:t> be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same </a:t>
            </a:r>
            <a:r>
              <a:rPr lang="pl-PL" sz="2000" b="1" dirty="0" err="1" smtClean="0"/>
              <a:t>again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pic>
        <p:nvPicPr>
          <p:cNvPr id="1026" name="Picture 2" descr="C:\Users\Irek\Desktop\zdj\20160416_114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304168" cy="1296144"/>
          </a:xfrm>
          <a:prstGeom prst="rect">
            <a:avLst/>
          </a:prstGeom>
          <a:noFill/>
        </p:spPr>
      </p:pic>
      <p:pic>
        <p:nvPicPr>
          <p:cNvPr id="15" name="Obraz 14" descr="Obraz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5626"/>
          </a:xfrm>
          <a:prstGeom prst="rect">
            <a:avLst/>
          </a:prstGeom>
        </p:spPr>
      </p:pic>
      <p:pic>
        <p:nvPicPr>
          <p:cNvPr id="16" name="Obraz 15" descr="Obraz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8" name="Obraz 17" descr="Obraz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9137668" cy="6858000"/>
          </a:xfrm>
          <a:prstGeom prst="rect">
            <a:avLst/>
          </a:prstGeom>
        </p:spPr>
      </p:pic>
      <p:pic>
        <p:nvPicPr>
          <p:cNvPr id="19" name="Obraz 18" descr="Obraz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1852" y="0"/>
            <a:ext cx="3942148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260648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54868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i="1" dirty="0" err="1" smtClean="0"/>
              <a:t>Anemones</a:t>
            </a:r>
            <a:r>
              <a:rPr lang="pl-PL" dirty="0" smtClean="0"/>
              <a:t> </a:t>
            </a:r>
            <a:r>
              <a:rPr lang="pl-PL" dirty="0" err="1" smtClean="0"/>
              <a:t>grew</a:t>
            </a:r>
            <a:r>
              <a:rPr lang="pl-PL" dirty="0" smtClean="0"/>
              <a:t> </a:t>
            </a:r>
            <a:r>
              <a:rPr lang="pl-PL" dirty="0" err="1" smtClean="0"/>
              <a:t>anxious</a:t>
            </a:r>
            <a:r>
              <a:rPr lang="pl-PL" dirty="0" smtClean="0"/>
              <a:t>, </a:t>
            </a:r>
            <a:r>
              <a:rPr lang="pl-PL" dirty="0" err="1" smtClean="0"/>
              <a:t>when</a:t>
            </a:r>
            <a:r>
              <a:rPr lang="pl-PL" dirty="0" smtClean="0"/>
              <a:t> the Red </a:t>
            </a:r>
            <a:r>
              <a:rPr lang="pl-PL" dirty="0" err="1" smtClean="0"/>
              <a:t>Army</a:t>
            </a:r>
            <a:r>
              <a:rPr lang="pl-PL" dirty="0" smtClean="0"/>
              <a:t> </a:t>
            </a:r>
            <a:r>
              <a:rPr lang="pl-PL" dirty="0" err="1" smtClean="0"/>
              <a:t>entered</a:t>
            </a:r>
            <a:r>
              <a:rPr lang="pl-PL" dirty="0" smtClean="0"/>
              <a:t> the </a:t>
            </a:r>
            <a:r>
              <a:rPr lang="pl-PL" dirty="0" err="1" smtClean="0"/>
              <a:t>forests</a:t>
            </a:r>
            <a:r>
              <a:rPr lang="pl-PL" dirty="0" smtClean="0"/>
              <a:t>. The </a:t>
            </a:r>
            <a:r>
              <a:rPr lang="pl-PL" dirty="0" err="1" smtClean="0"/>
              <a:t>soldiers</a:t>
            </a:r>
            <a:r>
              <a:rPr lang="pl-PL" dirty="0" smtClean="0"/>
              <a:t> of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battlefronts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falling</a:t>
            </a:r>
            <a:r>
              <a:rPr lang="pl-PL" dirty="0" smtClean="0"/>
              <a:t> </a:t>
            </a:r>
            <a:r>
              <a:rPr lang="pl-PL" dirty="0" err="1" smtClean="0"/>
              <a:t>dead</a:t>
            </a:r>
            <a:r>
              <a:rPr lang="pl-PL" dirty="0" smtClean="0"/>
              <a:t> </a:t>
            </a:r>
            <a:r>
              <a:rPr lang="pl-PL" dirty="0" err="1" smtClean="0"/>
              <a:t>onto</a:t>
            </a:r>
            <a:r>
              <a:rPr lang="pl-PL" dirty="0" smtClean="0"/>
              <a:t> the </a:t>
            </a:r>
            <a:r>
              <a:rPr lang="pl-PL" dirty="0" err="1" smtClean="0"/>
              <a:t>ground</a:t>
            </a:r>
            <a:r>
              <a:rPr lang="pl-PL" dirty="0" smtClean="0"/>
              <a:t>, </a:t>
            </a:r>
            <a:r>
              <a:rPr lang="pl-PL" dirty="0" err="1" smtClean="0"/>
              <a:t>that</a:t>
            </a:r>
            <a:r>
              <a:rPr lang="pl-PL" dirty="0" smtClean="0"/>
              <a:t> was  </a:t>
            </a:r>
            <a:r>
              <a:rPr lang="pl-PL" dirty="0" err="1" smtClean="0"/>
              <a:t>home</a:t>
            </a:r>
            <a:r>
              <a:rPr lang="pl-PL" dirty="0" smtClean="0"/>
              <a:t> to the </a:t>
            </a:r>
            <a:r>
              <a:rPr lang="pl-PL" dirty="0" err="1" smtClean="0"/>
              <a:t>anemones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turned</a:t>
            </a:r>
            <a:r>
              <a:rPr lang="pl-PL" dirty="0" smtClean="0"/>
              <a:t> out to be the </a:t>
            </a:r>
            <a:r>
              <a:rPr lang="pl-PL" dirty="0" err="1" smtClean="0"/>
              <a:t>enemies</a:t>
            </a:r>
            <a:r>
              <a:rPr lang="pl-PL" dirty="0" smtClean="0"/>
              <a:t> </a:t>
            </a:r>
            <a:r>
              <a:rPr lang="pl-PL" dirty="0" err="1" smtClean="0"/>
              <a:t>again</a:t>
            </a:r>
            <a:r>
              <a:rPr lang="pl-PL" dirty="0" smtClean="0"/>
              <a:t>. Animals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constant</a:t>
            </a:r>
            <a:r>
              <a:rPr lang="pl-PL" dirty="0" smtClean="0"/>
              <a:t> </a:t>
            </a:r>
            <a:r>
              <a:rPr lang="pl-PL" dirty="0" err="1" smtClean="0"/>
              <a:t>movement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126" name="Picture 6" descr="C:\Users\Irek\Downloads\DSCF4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2492896"/>
            <a:ext cx="3888432" cy="2597124"/>
          </a:xfrm>
          <a:prstGeom prst="rect">
            <a:avLst/>
          </a:prstGeom>
          <a:noFill/>
        </p:spPr>
      </p:pic>
      <p:pic>
        <p:nvPicPr>
          <p:cNvPr id="5125" name="Picture 5" descr="https://scontent-amt2-1.xx.fbcdn.net/hphotos-xpf1/v/t35.0-12/13035405_1605784069745597_1740227221_o.jpg?oh=4d46e95400776a414738799312bcfb48&amp;oe=57153D5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4099574"/>
            <a:ext cx="3672408" cy="2065730"/>
          </a:xfrm>
          <a:prstGeom prst="rect">
            <a:avLst/>
          </a:prstGeom>
          <a:noFill/>
        </p:spPr>
      </p:pic>
      <p:pic>
        <p:nvPicPr>
          <p:cNvPr id="5123" name="Picture 3" descr="C:\Users\Irek\Desktop\zdj\DSC01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3304" y="2312983"/>
            <a:ext cx="2693112" cy="306023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940152" y="537321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 smtClean="0"/>
              <a:t>Lacerta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agilis</a:t>
            </a:r>
            <a:r>
              <a:rPr lang="pl-PL" sz="1200" i="1" dirty="0" smtClean="0"/>
              <a:t> </a:t>
            </a:r>
            <a:r>
              <a:rPr lang="pl-PL" sz="1200" dirty="0" err="1" smtClean="0"/>
              <a:t>is</a:t>
            </a:r>
            <a:r>
              <a:rPr lang="pl-PL" sz="1200" dirty="0" smtClean="0"/>
              <a:t> one of </a:t>
            </a:r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few</a:t>
            </a:r>
            <a:r>
              <a:rPr lang="pl-PL" sz="1200" dirty="0" smtClean="0"/>
              <a:t> popular </a:t>
            </a:r>
            <a:r>
              <a:rPr lang="pl-PL" sz="1200" dirty="0" err="1" smtClean="0"/>
              <a:t>species</a:t>
            </a:r>
            <a:r>
              <a:rPr lang="pl-PL" sz="1200" dirty="0" smtClean="0"/>
              <a:t> of </a:t>
            </a:r>
            <a:r>
              <a:rPr lang="pl-PL" sz="1200" dirty="0" err="1" smtClean="0"/>
              <a:t>lizards</a:t>
            </a:r>
            <a:r>
              <a:rPr lang="pl-PL" sz="1200" dirty="0" smtClean="0"/>
              <a:t> in Sandomierz </a:t>
            </a:r>
            <a:r>
              <a:rPr lang="pl-PL" sz="1200" dirty="0" err="1" smtClean="0"/>
              <a:t>Wilderness</a:t>
            </a:r>
            <a:r>
              <a:rPr lang="pl-PL" sz="1200" dirty="0" smtClean="0"/>
              <a:t>. In spring, </a:t>
            </a:r>
            <a:r>
              <a:rPr lang="pl-PL" sz="1200" dirty="0" err="1" smtClean="0"/>
              <a:t>these</a:t>
            </a:r>
            <a:r>
              <a:rPr lang="pl-PL" sz="1200" dirty="0" smtClean="0"/>
              <a:t> </a:t>
            </a:r>
            <a:r>
              <a:rPr lang="pl-PL" sz="1200" dirty="0" err="1" smtClean="0"/>
              <a:t>lizards</a:t>
            </a:r>
            <a:r>
              <a:rPr lang="pl-PL" sz="1200" dirty="0" smtClean="0"/>
              <a:t> </a:t>
            </a:r>
            <a:r>
              <a:rPr lang="pl-PL" sz="1200" dirty="0" err="1" smtClean="0"/>
              <a:t>have</a:t>
            </a:r>
            <a:r>
              <a:rPr lang="pl-PL" sz="1200" dirty="0" smtClean="0"/>
              <a:t> a period of </a:t>
            </a:r>
            <a:r>
              <a:rPr lang="pl-PL" sz="1200" dirty="0" err="1" smtClean="0"/>
              <a:t>reproduce</a:t>
            </a:r>
            <a:r>
              <a:rPr lang="pl-PL" sz="1200" dirty="0" smtClean="0"/>
              <a:t>. 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42910" y="271462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The </a:t>
            </a:r>
            <a:r>
              <a:rPr lang="pl-PL" sz="1200" dirty="0" err="1" smtClean="0"/>
              <a:t>blindworm</a:t>
            </a:r>
            <a:r>
              <a:rPr lang="pl-PL" sz="1200" dirty="0" smtClean="0"/>
              <a:t> </a:t>
            </a:r>
            <a:r>
              <a:rPr lang="pl-PL" sz="1200" dirty="0" err="1" smtClean="0"/>
              <a:t>is</a:t>
            </a:r>
            <a:r>
              <a:rPr lang="pl-PL" sz="1200" dirty="0" smtClean="0"/>
              <a:t> the </a:t>
            </a:r>
            <a:r>
              <a:rPr lang="pl-PL" sz="1200" dirty="0" err="1" smtClean="0"/>
              <a:t>only</a:t>
            </a:r>
            <a:r>
              <a:rPr lang="pl-PL" sz="1200" dirty="0" smtClean="0"/>
              <a:t>  </a:t>
            </a:r>
          </a:p>
          <a:p>
            <a:r>
              <a:rPr lang="pl-PL" sz="1200" dirty="0" err="1" smtClean="0"/>
              <a:t>lizard</a:t>
            </a:r>
            <a:r>
              <a:rPr lang="pl-PL" sz="1200" dirty="0" smtClean="0"/>
              <a:t> </a:t>
            </a:r>
            <a:r>
              <a:rPr lang="pl-PL" sz="1200" dirty="0" err="1" smtClean="0"/>
              <a:t>whose</a:t>
            </a:r>
            <a:r>
              <a:rPr lang="pl-PL" sz="1200" dirty="0" smtClean="0"/>
              <a:t> </a:t>
            </a:r>
            <a:r>
              <a:rPr lang="pl-PL" sz="1200" dirty="0" err="1" smtClean="0"/>
              <a:t>extemities</a:t>
            </a:r>
            <a:r>
              <a:rPr lang="pl-PL" sz="1200" dirty="0" smtClean="0"/>
              <a:t> </a:t>
            </a:r>
          </a:p>
          <a:p>
            <a:r>
              <a:rPr lang="pl-PL" sz="1200" dirty="0" err="1" smtClean="0"/>
              <a:t>are</a:t>
            </a:r>
            <a:r>
              <a:rPr lang="pl-PL" sz="1200" dirty="0" smtClean="0"/>
              <a:t> </a:t>
            </a:r>
            <a:r>
              <a:rPr lang="pl-PL" sz="1200" dirty="0" err="1" smtClean="0"/>
              <a:t>residual</a:t>
            </a:r>
            <a:r>
              <a:rPr lang="pl-PL" sz="1200" dirty="0" smtClean="0"/>
              <a:t>. </a:t>
            </a:r>
            <a:r>
              <a:rPr lang="pl-PL" sz="1200" dirty="0" err="1" smtClean="0"/>
              <a:t>It</a:t>
            </a:r>
            <a:r>
              <a:rPr lang="pl-PL" sz="1200" dirty="0" smtClean="0"/>
              <a:t> </a:t>
            </a:r>
            <a:r>
              <a:rPr lang="pl-PL" sz="1200" dirty="0" err="1" smtClean="0"/>
              <a:t>feeds</a:t>
            </a:r>
            <a:r>
              <a:rPr lang="pl-PL" sz="1200" dirty="0" smtClean="0"/>
              <a:t> on </a:t>
            </a:r>
            <a:r>
              <a:rPr lang="pl-PL" sz="1200" dirty="0" err="1" smtClean="0"/>
              <a:t>snails</a:t>
            </a:r>
            <a:r>
              <a:rPr lang="pl-PL" sz="1200" dirty="0" smtClean="0"/>
              <a:t>,</a:t>
            </a:r>
          </a:p>
          <a:p>
            <a:r>
              <a:rPr lang="pl-PL" sz="1200" dirty="0" err="1"/>
              <a:t>l</a:t>
            </a:r>
            <a:r>
              <a:rPr lang="pl-PL" sz="1200" dirty="0" err="1" smtClean="0"/>
              <a:t>itlle</a:t>
            </a:r>
            <a:r>
              <a:rPr lang="pl-PL" sz="1200" dirty="0" smtClean="0"/>
              <a:t> </a:t>
            </a:r>
            <a:r>
              <a:rPr lang="pl-PL" sz="1200" dirty="0" err="1" smtClean="0"/>
              <a:t>reptiles</a:t>
            </a:r>
            <a:r>
              <a:rPr lang="pl-PL" sz="1200" dirty="0"/>
              <a:t> </a:t>
            </a:r>
            <a:r>
              <a:rPr lang="pl-PL" sz="1200" dirty="0" smtClean="0"/>
              <a:t>and </a:t>
            </a:r>
            <a:r>
              <a:rPr lang="pl-PL" sz="1200" dirty="0" err="1" smtClean="0"/>
              <a:t>insects</a:t>
            </a:r>
            <a:r>
              <a:rPr lang="pl-PL" sz="1200" dirty="0" smtClean="0"/>
              <a:t>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71472" y="457200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The </a:t>
            </a:r>
            <a:r>
              <a:rPr lang="pl-PL" sz="1200" dirty="0" err="1" smtClean="0"/>
              <a:t>escargot</a:t>
            </a:r>
            <a:r>
              <a:rPr lang="pl-PL" sz="1200" dirty="0" smtClean="0"/>
              <a:t> </a:t>
            </a:r>
            <a:r>
              <a:rPr lang="pl-PL" sz="1200" dirty="0" err="1" smtClean="0"/>
              <a:t>is</a:t>
            </a:r>
            <a:r>
              <a:rPr lang="pl-PL" sz="1200" dirty="0" smtClean="0"/>
              <a:t> one of </a:t>
            </a:r>
          </a:p>
          <a:p>
            <a:r>
              <a:rPr lang="pl-PL" sz="1200" dirty="0" err="1" smtClean="0"/>
              <a:t>the</a:t>
            </a:r>
            <a:r>
              <a:rPr lang="pl-PL" sz="1200" dirty="0" smtClean="0"/>
              <a:t> </a:t>
            </a:r>
            <a:r>
              <a:rPr lang="pl-PL" sz="1200" dirty="0" err="1" smtClean="0"/>
              <a:t>edible</a:t>
            </a:r>
            <a:r>
              <a:rPr lang="pl-PL" sz="1200" dirty="0" smtClean="0"/>
              <a:t> </a:t>
            </a:r>
            <a:r>
              <a:rPr lang="pl-PL" sz="1200" dirty="0" err="1" smtClean="0"/>
              <a:t>snails</a:t>
            </a:r>
            <a:r>
              <a:rPr lang="pl-PL" sz="1200" dirty="0" smtClean="0"/>
              <a:t> </a:t>
            </a:r>
            <a:r>
              <a:rPr lang="pl-PL" sz="1200" dirty="0" err="1" smtClean="0"/>
              <a:t>in</a:t>
            </a:r>
            <a:r>
              <a:rPr lang="pl-PL" sz="1200" dirty="0" smtClean="0"/>
              <a:t> France. </a:t>
            </a:r>
          </a:p>
          <a:p>
            <a:r>
              <a:rPr lang="pl-PL" sz="1200" dirty="0" err="1" smtClean="0"/>
              <a:t>Polish</a:t>
            </a:r>
            <a:r>
              <a:rPr lang="pl-PL" sz="1200" dirty="0" smtClean="0"/>
              <a:t> </a:t>
            </a:r>
            <a:r>
              <a:rPr lang="pl-PL" sz="1200" dirty="0" err="1" smtClean="0"/>
              <a:t>forests</a:t>
            </a:r>
            <a:r>
              <a:rPr lang="pl-PL" sz="1200" dirty="0"/>
              <a:t> </a:t>
            </a:r>
            <a:r>
              <a:rPr lang="pl-PL" sz="1200" dirty="0" err="1" smtClean="0"/>
              <a:t>are</a:t>
            </a:r>
            <a:r>
              <a:rPr lang="pl-PL" sz="1200" dirty="0" smtClean="0"/>
              <a:t> </a:t>
            </a:r>
            <a:r>
              <a:rPr lang="pl-PL" sz="1200" dirty="0" err="1" smtClean="0"/>
              <a:t>an</a:t>
            </a:r>
            <a:endParaRPr lang="pl-PL" sz="1200" dirty="0" smtClean="0"/>
          </a:p>
          <a:p>
            <a:r>
              <a:rPr lang="pl-PL" sz="1200" dirty="0" err="1" smtClean="0"/>
              <a:t>important</a:t>
            </a:r>
            <a:r>
              <a:rPr lang="pl-PL" sz="1200" dirty="0" smtClean="0"/>
              <a:t> </a:t>
            </a:r>
            <a:r>
              <a:rPr lang="pl-PL" sz="1200" dirty="0" err="1" smtClean="0"/>
              <a:t>provider</a:t>
            </a:r>
            <a:r>
              <a:rPr lang="pl-PL" sz="1200" dirty="0"/>
              <a:t> </a:t>
            </a:r>
            <a:r>
              <a:rPr lang="pl-PL" sz="1200" dirty="0" smtClean="0"/>
              <a:t>of</a:t>
            </a:r>
          </a:p>
          <a:p>
            <a:r>
              <a:rPr lang="pl-PL" sz="1200" dirty="0" err="1" smtClean="0"/>
              <a:t>snails</a:t>
            </a:r>
            <a:r>
              <a:rPr lang="pl-PL" sz="1200" dirty="0" smtClean="0"/>
              <a:t>.</a:t>
            </a:r>
          </a:p>
          <a:p>
            <a:endParaRPr lang="pl-PL" sz="1200" dirty="0"/>
          </a:p>
          <a:p>
            <a:r>
              <a:rPr lang="pl-PL" sz="1200" dirty="0" err="1" smtClean="0"/>
              <a:t>Escargot</a:t>
            </a:r>
            <a:r>
              <a:rPr lang="pl-PL" sz="1200" dirty="0" smtClean="0"/>
              <a:t> </a:t>
            </a:r>
            <a:r>
              <a:rPr lang="pl-PL" sz="1200" dirty="0" err="1" smtClean="0"/>
              <a:t>pollinates</a:t>
            </a:r>
            <a:r>
              <a:rPr lang="pl-PL" sz="1200" dirty="0" smtClean="0"/>
              <a:t>  </a:t>
            </a:r>
          </a:p>
          <a:p>
            <a:r>
              <a:rPr lang="pl-PL" sz="1200" i="1" dirty="0" err="1" smtClean="0"/>
              <a:t>Anemones</a:t>
            </a:r>
            <a:r>
              <a:rPr lang="pl-PL" sz="1200" i="1" dirty="0"/>
              <a:t>.</a:t>
            </a:r>
            <a:endParaRPr lang="pl-PL" sz="1200" i="1" dirty="0" smtClean="0"/>
          </a:p>
        </p:txBody>
      </p:sp>
      <p:pic>
        <p:nvPicPr>
          <p:cNvPr id="14" name="Symbol zastępczy zawartości 13" descr="Obraz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395520" cy="6858000"/>
          </a:xfrm>
        </p:spPr>
      </p:pic>
      <p:pic>
        <p:nvPicPr>
          <p:cNvPr id="15" name="Obraz 14" descr="Obraz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81"/>
            <a:ext cx="9468544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71472" y="357166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357166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The </a:t>
            </a:r>
            <a:r>
              <a:rPr lang="pl-PL" i="1" dirty="0" err="1" smtClean="0"/>
              <a:t>Anemones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to </a:t>
            </a:r>
            <a:r>
              <a:rPr lang="pl-PL" dirty="0" err="1" smtClean="0"/>
              <a:t>recreate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habitats</a:t>
            </a:r>
            <a:r>
              <a:rPr lang="pl-PL" dirty="0" smtClean="0"/>
              <a:t>, but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weren’t</a:t>
            </a:r>
            <a:r>
              <a:rPr lang="pl-PL" dirty="0" smtClean="0"/>
              <a:t> </a:t>
            </a:r>
            <a:r>
              <a:rPr lang="pl-PL" dirty="0" err="1" smtClean="0"/>
              <a:t>able</a:t>
            </a:r>
            <a:r>
              <a:rPr lang="pl-PL" dirty="0" smtClean="0"/>
              <a:t> to do </a:t>
            </a:r>
            <a:r>
              <a:rPr lang="pl-PL" dirty="0" err="1" smtClean="0"/>
              <a:t>it</a:t>
            </a:r>
            <a:r>
              <a:rPr lang="pl-PL" dirty="0" smtClean="0"/>
              <a:t>.  The </a:t>
            </a:r>
            <a:r>
              <a:rPr lang="pl-PL" dirty="0" err="1" smtClean="0"/>
              <a:t>expectations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the </a:t>
            </a:r>
            <a:r>
              <a:rPr lang="pl-PL" dirty="0" err="1" smtClean="0"/>
              <a:t>new</a:t>
            </a:r>
            <a:r>
              <a:rPr lang="pl-PL" dirty="0" smtClean="0"/>
              <a:t> order </a:t>
            </a:r>
          </a:p>
          <a:p>
            <a:r>
              <a:rPr lang="pl-PL" dirty="0" err="1" smtClean="0"/>
              <a:t>which</a:t>
            </a:r>
            <a:r>
              <a:rPr lang="pl-PL" dirty="0" smtClean="0"/>
              <a:t> The Red </a:t>
            </a:r>
            <a:r>
              <a:rPr lang="pl-PL" dirty="0" err="1" smtClean="0"/>
              <a:t>Army</a:t>
            </a:r>
            <a:r>
              <a:rPr lang="pl-PL" dirty="0" smtClean="0"/>
              <a:t> </a:t>
            </a:r>
            <a:r>
              <a:rPr lang="pl-PL" dirty="0" err="1" smtClean="0"/>
              <a:t>promised</a:t>
            </a:r>
            <a:r>
              <a:rPr lang="pl-PL" dirty="0" smtClean="0"/>
              <a:t> to </a:t>
            </a:r>
          </a:p>
          <a:p>
            <a:r>
              <a:rPr lang="pl-PL" dirty="0" err="1" smtClean="0"/>
              <a:t>introduce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shatterred</a:t>
            </a:r>
            <a:r>
              <a:rPr lang="pl-PL" dirty="0" smtClean="0"/>
              <a:t> in one moment. </a:t>
            </a:r>
          </a:p>
          <a:p>
            <a:r>
              <a:rPr lang="pl-PL" dirty="0" smtClean="0"/>
              <a:t> </a:t>
            </a:r>
          </a:p>
          <a:p>
            <a:r>
              <a:rPr lang="pl-PL" dirty="0" smtClean="0"/>
              <a:t>The </a:t>
            </a:r>
            <a:r>
              <a:rPr lang="pl-PL" i="1" dirty="0" err="1" smtClean="0"/>
              <a:t>Anemones</a:t>
            </a:r>
            <a:r>
              <a:rPr lang="pl-PL" dirty="0" smtClean="0"/>
              <a:t> </a:t>
            </a:r>
            <a:r>
              <a:rPr lang="pl-PL" dirty="0" err="1" smtClean="0"/>
              <a:t>understood</a:t>
            </a:r>
            <a:r>
              <a:rPr lang="pl-PL" dirty="0" smtClean="0"/>
              <a:t>, </a:t>
            </a:r>
            <a:r>
              <a:rPr lang="pl-PL" dirty="0" err="1" smtClean="0"/>
              <a:t>that</a:t>
            </a:r>
            <a:r>
              <a:rPr lang="pl-PL" dirty="0" smtClean="0"/>
              <a:t> the </a:t>
            </a:r>
          </a:p>
          <a:p>
            <a:r>
              <a:rPr lang="pl-PL" dirty="0" err="1" smtClean="0"/>
              <a:t>Germans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not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enemies</a:t>
            </a:r>
            <a:endParaRPr lang="pl-PL" dirty="0" smtClean="0"/>
          </a:p>
          <a:p>
            <a:r>
              <a:rPr lang="pl-PL" dirty="0" smtClean="0"/>
              <a:t> </a:t>
            </a:r>
            <a:r>
              <a:rPr lang="pl-PL" dirty="0" err="1" smtClean="0"/>
              <a:t>desiring</a:t>
            </a:r>
            <a:r>
              <a:rPr lang="pl-PL" dirty="0" smtClean="0"/>
              <a:t> to rob the  </a:t>
            </a:r>
            <a:r>
              <a:rPr lang="pl-PL" dirty="0" err="1" smtClean="0"/>
              <a:t>rich</a:t>
            </a:r>
            <a:r>
              <a:rPr lang="pl-PL" dirty="0" smtClean="0"/>
              <a:t> </a:t>
            </a:r>
            <a:r>
              <a:rPr lang="pl-PL" dirty="0" err="1" smtClean="0"/>
              <a:t>areas</a:t>
            </a:r>
            <a:r>
              <a:rPr lang="pl-PL" dirty="0" smtClean="0"/>
              <a:t> of Poland.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0080" y="1044873"/>
            <a:ext cx="3940343" cy="44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 descr="C:\Users\Irek\Desktop\zdj\DSC008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573016"/>
            <a:ext cx="3528392" cy="264618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076056" y="5480541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Anemones are a spring delicacy of roe deer and </a:t>
            </a:r>
            <a:r>
              <a:rPr lang="en-US" sz="1400" i="1" dirty="0" smtClean="0"/>
              <a:t>aren't </a:t>
            </a:r>
            <a:r>
              <a:rPr lang="pl-PL" sz="1400" i="1" dirty="0" err="1" smtClean="0"/>
              <a:t>harmful</a:t>
            </a:r>
            <a:r>
              <a:rPr lang="pl-PL" sz="1400" i="1" dirty="0" smtClean="0"/>
              <a:t> to</a:t>
            </a:r>
            <a:r>
              <a:rPr lang="en-US" sz="1400" i="1" dirty="0" smtClean="0"/>
              <a:t> </a:t>
            </a:r>
            <a:r>
              <a:rPr lang="pl-PL" sz="1400" i="1" smtClean="0"/>
              <a:t>it, </a:t>
            </a:r>
            <a:r>
              <a:rPr lang="en-US" sz="1400" i="1" dirty="0"/>
              <a:t>although they contain </a:t>
            </a:r>
            <a:r>
              <a:rPr lang="en-US" sz="1400" i="1" dirty="0" smtClean="0"/>
              <a:t>alkaloids</a:t>
            </a:r>
            <a:r>
              <a:rPr lang="pl-PL" sz="1400" i="1" dirty="0"/>
              <a:t>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57752" y="3714752"/>
            <a:ext cx="3729006" cy="214314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336953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145" name="Picture 1" descr="C:\Users\Irek\Downloads\DSCF4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70"/>
            <a:ext cx="3557759" cy="237626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83568" y="548680"/>
            <a:ext cx="39598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</a:t>
            </a:r>
            <a:r>
              <a:rPr lang="pl-PL" dirty="0" smtClean="0"/>
              <a:t>iberty </a:t>
            </a:r>
            <a:r>
              <a:rPr lang="pl-PL" dirty="0" err="1" smtClean="0"/>
              <a:t>appeared</a:t>
            </a:r>
            <a:r>
              <a:rPr lang="pl-PL" dirty="0" smtClean="0"/>
              <a:t> to be a </a:t>
            </a:r>
            <a:r>
              <a:rPr lang="pl-PL" dirty="0" err="1" smtClean="0"/>
              <a:t>false</a:t>
            </a:r>
            <a:r>
              <a:rPr lang="pl-PL" dirty="0" smtClean="0"/>
              <a:t> </a:t>
            </a:r>
            <a:r>
              <a:rPr lang="pl-PL" dirty="0" err="1" smtClean="0"/>
              <a:t>facade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i="1" dirty="0" err="1" smtClean="0"/>
              <a:t>Anemones</a:t>
            </a:r>
            <a:r>
              <a:rPr lang="pl-PL" i="1" dirty="0" smtClean="0"/>
              <a:t> </a:t>
            </a:r>
            <a:r>
              <a:rPr lang="pl-PL" dirty="0" err="1" smtClean="0"/>
              <a:t>jumped</a:t>
            </a:r>
            <a:r>
              <a:rPr lang="pl-PL" dirty="0" smtClean="0"/>
              <a:t> out of the </a:t>
            </a:r>
            <a:r>
              <a:rPr lang="pl-PL" dirty="0" err="1" smtClean="0"/>
              <a:t>frying</a:t>
            </a:r>
            <a:r>
              <a:rPr lang="pl-PL" dirty="0" smtClean="0"/>
              <a:t> pan </a:t>
            </a:r>
            <a:r>
              <a:rPr lang="pl-PL" dirty="0" err="1" smtClean="0"/>
              <a:t>into</a:t>
            </a:r>
            <a:r>
              <a:rPr lang="pl-PL" dirty="0" smtClean="0"/>
              <a:t> the </a:t>
            </a:r>
            <a:r>
              <a:rPr lang="pl-PL" dirty="0" err="1" smtClean="0"/>
              <a:t>fire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dirty="0" err="1" smtClean="0"/>
              <a:t>Soviet</a:t>
            </a:r>
            <a:r>
              <a:rPr lang="pl-PL" dirty="0" smtClean="0"/>
              <a:t> Union </a:t>
            </a:r>
            <a:r>
              <a:rPr lang="pl-PL" dirty="0" err="1" smtClean="0"/>
              <a:t>nationalized</a:t>
            </a:r>
            <a:r>
              <a:rPr lang="pl-PL" dirty="0" smtClean="0"/>
              <a:t> the </a:t>
            </a:r>
            <a:r>
              <a:rPr lang="pl-PL" dirty="0" err="1" smtClean="0"/>
              <a:t>territories</a:t>
            </a:r>
            <a:r>
              <a:rPr lang="pl-PL" dirty="0" smtClean="0"/>
              <a:t> of </a:t>
            </a:r>
            <a:r>
              <a:rPr lang="pl-PL" dirty="0" err="1" smtClean="0"/>
              <a:t>animals</a:t>
            </a:r>
            <a:r>
              <a:rPr lang="pl-PL" dirty="0" smtClean="0"/>
              <a:t> and </a:t>
            </a:r>
            <a:r>
              <a:rPr lang="pl-PL" dirty="0" err="1" smtClean="0"/>
              <a:t>plants</a:t>
            </a:r>
            <a:r>
              <a:rPr lang="pl-PL" dirty="0" smtClean="0"/>
              <a:t> and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 err="1" smtClean="0"/>
              <a:t>deprived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of </a:t>
            </a:r>
            <a:r>
              <a:rPr lang="pl-PL" dirty="0" err="1" smtClean="0"/>
              <a:t>their</a:t>
            </a:r>
            <a:r>
              <a:rPr lang="pl-PL" dirty="0" smtClean="0"/>
              <a:t> habitat to </a:t>
            </a:r>
            <a:r>
              <a:rPr lang="pl-PL" dirty="0" err="1" smtClean="0"/>
              <a:t>build</a:t>
            </a:r>
            <a:r>
              <a:rPr lang="pl-PL" dirty="0" smtClean="0"/>
              <a:t> the </a:t>
            </a:r>
            <a:r>
              <a:rPr lang="pl-PL" dirty="0" err="1" smtClean="0"/>
              <a:t>dugouts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146" name="Picture 2" descr="C:\Users\Irek\Downloads\DSC_0098.jpg"/>
          <p:cNvPicPr>
            <a:picLocks noChangeAspect="1" noChangeArrowheads="1"/>
          </p:cNvPicPr>
          <p:nvPr/>
        </p:nvPicPr>
        <p:blipFill>
          <a:blip r:embed="rId3" cstate="print"/>
          <a:srcRect l="40541" t="49388" r="39334" b="32334"/>
          <a:stretch>
            <a:fillRect/>
          </a:stretch>
        </p:blipFill>
        <p:spPr bwMode="auto">
          <a:xfrm>
            <a:off x="899592" y="3645024"/>
            <a:ext cx="3629510" cy="2472275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763688" y="40050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 </a:t>
            </a:r>
            <a:r>
              <a:rPr lang="pl-PL" dirty="0" err="1" smtClean="0"/>
              <a:t>stork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02629" y="6083401"/>
            <a:ext cx="4345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Storks</a:t>
            </a:r>
            <a:r>
              <a:rPr lang="pl-PL" sz="1200" dirty="0" smtClean="0"/>
              <a:t> live in the Poland and </a:t>
            </a:r>
            <a:r>
              <a:rPr lang="pl-PL" sz="1200" dirty="0" err="1" smtClean="0"/>
              <a:t>flies</a:t>
            </a:r>
            <a:r>
              <a:rPr lang="pl-PL" sz="1200" dirty="0" smtClean="0"/>
              <a:t> out in the </a:t>
            </a:r>
            <a:r>
              <a:rPr lang="pl-PL" sz="1200" dirty="0" err="1" smtClean="0"/>
              <a:t>warm</a:t>
            </a:r>
            <a:r>
              <a:rPr lang="pl-PL" sz="1200" dirty="0" smtClean="0"/>
              <a:t> on </a:t>
            </a:r>
            <a:r>
              <a:rPr lang="pl-PL" sz="1200" dirty="0" err="1" smtClean="0"/>
              <a:t>winter</a:t>
            </a:r>
            <a:r>
              <a:rPr lang="pl-PL" sz="1200" dirty="0" smtClean="0"/>
              <a:t>. </a:t>
            </a:r>
            <a:endParaRPr lang="pl-PL" sz="12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336953"/>
            <a:ext cx="8208912" cy="604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034" y="571480"/>
            <a:ext cx="77768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situation</a:t>
            </a:r>
            <a:r>
              <a:rPr lang="pl-PL" dirty="0" smtClean="0"/>
              <a:t> </a:t>
            </a:r>
            <a:r>
              <a:rPr lang="pl-PL" dirty="0" err="1" smtClean="0"/>
              <a:t>repeated</a:t>
            </a:r>
            <a:r>
              <a:rPr lang="pl-PL" dirty="0" smtClean="0"/>
              <a:t> </a:t>
            </a:r>
            <a:r>
              <a:rPr lang="pl-PL" dirty="0" err="1" smtClean="0"/>
              <a:t>once</a:t>
            </a:r>
            <a:r>
              <a:rPr lang="pl-PL" dirty="0" smtClean="0"/>
              <a:t> </a:t>
            </a:r>
            <a:r>
              <a:rPr lang="pl-PL" dirty="0" err="1" smtClean="0"/>
              <a:t>again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sz="2800" b="1" dirty="0" smtClean="0"/>
              <a:t>The </a:t>
            </a:r>
            <a:r>
              <a:rPr lang="pl-PL" sz="2800" b="1" dirty="0" err="1" smtClean="0"/>
              <a:t>ground</a:t>
            </a:r>
            <a:r>
              <a:rPr lang="pl-PL" sz="2800" b="1" dirty="0" smtClean="0"/>
              <a:t> was </a:t>
            </a:r>
            <a:r>
              <a:rPr lang="pl-PL" sz="2800" b="1" dirty="0" err="1" smtClean="0"/>
              <a:t>submerged</a:t>
            </a:r>
            <a:r>
              <a:rPr lang="pl-PL" sz="2800" b="1" dirty="0" smtClean="0"/>
              <a:t> in </a:t>
            </a:r>
            <a:r>
              <a:rPr lang="pl-PL" sz="2800" b="1" dirty="0" err="1" smtClean="0"/>
              <a:t>blood</a:t>
            </a:r>
            <a:r>
              <a:rPr lang="pl-PL" sz="2800" b="1" dirty="0" smtClean="0"/>
              <a:t>.</a:t>
            </a:r>
          </a:p>
          <a:p>
            <a:endParaRPr lang="pl-PL" sz="2800" b="1" dirty="0"/>
          </a:p>
          <a:p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elite</a:t>
            </a:r>
            <a:r>
              <a:rPr lang="pl-PL" sz="2000" dirty="0" smtClean="0"/>
              <a:t> of </a:t>
            </a:r>
            <a:r>
              <a:rPr lang="pl-PL" sz="2000" dirty="0" err="1" smtClean="0"/>
              <a:t>Polish</a:t>
            </a:r>
            <a:r>
              <a:rPr lang="pl-PL" sz="2000" dirty="0" smtClean="0"/>
              <a:t> </a:t>
            </a:r>
            <a:r>
              <a:rPr lang="pl-PL" sz="2000" dirty="0" err="1" smtClean="0"/>
              <a:t>youth</a:t>
            </a:r>
            <a:r>
              <a:rPr lang="pl-PL" sz="2000" dirty="0" smtClean="0"/>
              <a:t>,</a:t>
            </a:r>
          </a:p>
          <a:p>
            <a:r>
              <a:rPr lang="pl-PL" sz="2000" dirty="0" err="1" smtClean="0"/>
              <a:t>intelligence</a:t>
            </a:r>
            <a:r>
              <a:rPr lang="pl-PL" sz="2000" dirty="0" smtClean="0"/>
              <a:t> and </a:t>
            </a:r>
            <a:r>
              <a:rPr lang="pl-PL" sz="2000" dirty="0" err="1" smtClean="0"/>
              <a:t>all</a:t>
            </a:r>
            <a:r>
              <a:rPr lang="pl-PL" sz="2000" dirty="0" smtClean="0"/>
              <a:t> </a:t>
            </a:r>
          </a:p>
          <a:p>
            <a:r>
              <a:rPr lang="pl-PL" sz="2000" dirty="0" smtClean="0"/>
              <a:t>the </a:t>
            </a:r>
            <a:r>
              <a:rPr lang="pl-PL" sz="2000" dirty="0" err="1" smtClean="0"/>
              <a:t>best</a:t>
            </a:r>
            <a:r>
              <a:rPr lang="pl-PL" sz="2000" dirty="0" smtClean="0"/>
              <a:t> </a:t>
            </a:r>
            <a:r>
              <a:rPr lang="pl-PL" sz="2000" dirty="0" err="1" smtClean="0"/>
              <a:t>people</a:t>
            </a:r>
            <a:r>
              <a:rPr lang="pl-PL" sz="2000" dirty="0" smtClean="0"/>
              <a:t>  </a:t>
            </a:r>
            <a:r>
              <a:rPr lang="pl-PL" sz="2000" dirty="0" err="1" smtClean="0"/>
              <a:t>were</a:t>
            </a:r>
            <a:endParaRPr lang="pl-PL" sz="2000" dirty="0" smtClean="0"/>
          </a:p>
          <a:p>
            <a:r>
              <a:rPr lang="pl-PL" sz="2000" dirty="0" smtClean="0"/>
              <a:t> </a:t>
            </a:r>
            <a:r>
              <a:rPr lang="pl-PL" sz="2000" dirty="0" err="1" smtClean="0"/>
              <a:t>buried</a:t>
            </a:r>
            <a:r>
              <a:rPr lang="pl-PL" sz="2000" dirty="0" smtClean="0"/>
              <a:t> in the</a:t>
            </a:r>
          </a:p>
          <a:p>
            <a:r>
              <a:rPr lang="pl-PL" sz="2000" dirty="0" smtClean="0"/>
              <a:t> </a:t>
            </a:r>
            <a:r>
              <a:rPr lang="pl-PL" sz="2000" dirty="0" err="1" smtClean="0"/>
              <a:t>ground</a:t>
            </a:r>
            <a:r>
              <a:rPr lang="pl-PL" sz="2000" dirty="0" smtClean="0"/>
              <a:t>… </a:t>
            </a:r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r>
              <a:rPr lang="pl-PL" sz="2800" dirty="0" smtClean="0"/>
              <a:t>			</a:t>
            </a:r>
          </a:p>
        </p:txBody>
      </p:sp>
      <p:pic>
        <p:nvPicPr>
          <p:cNvPr id="12289" name="Picture 1" descr="C:\Users\Irek\Desktop\zdj\DSC0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500306"/>
            <a:ext cx="4800189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663</Words>
  <Application>Microsoft Office PowerPoint</Application>
  <PresentationFormat>Pokaz na ekranie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Motyw pakietu Office</vt:lpstr>
      <vt:lpstr>Buried in the spodic soils. The secrets of Sandomierz Wilderness.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END  We are waiting for You  in Sandomierz Wilderness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Irek Tomczyk</dc:creator>
  <cp:lastModifiedBy>kancelaria</cp:lastModifiedBy>
  <cp:revision>101</cp:revision>
  <dcterms:created xsi:type="dcterms:W3CDTF">2016-04-16T13:57:11Z</dcterms:created>
  <dcterms:modified xsi:type="dcterms:W3CDTF">2016-04-22T11:21:28Z</dcterms:modified>
</cp:coreProperties>
</file>