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68" r:id="rId5"/>
    <p:sldId id="259" r:id="rId6"/>
    <p:sldId id="269" r:id="rId7"/>
    <p:sldId id="264" r:id="rId8"/>
    <p:sldId id="265" r:id="rId9"/>
    <p:sldId id="266" r:id="rId10"/>
    <p:sldId id="267" r:id="rId11"/>
    <p:sldId id="270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2016-04-14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2016-04-14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orwarder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en.wikipedia.org/wiki/Harvester_(forestry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szlas.pl/" TargetMode="External"/><Relationship Id="rId5" Type="http://schemas.openxmlformats.org/officeDocument/2006/relationships/hyperlink" Target="https://deere.com/" TargetMode="External"/><Relationship Id="rId4" Type="http://schemas.openxmlformats.org/officeDocument/2006/relationships/hyperlink" Target="https://en.wikipedia.org/wiki/Skidder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571472" y="2357430"/>
            <a:ext cx="7851648" cy="18288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The </a:t>
            </a:r>
            <a:r>
              <a:rPr lang="en-US" dirty="0" err="1" smtClean="0">
                <a:latin typeface="Leelawadee" pitchFamily="34" charset="-34"/>
                <a:cs typeface="Leelawadee" pitchFamily="34" charset="-34"/>
              </a:rPr>
              <a:t>forestery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 vehicles in Poland 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10242" name="Picture 2" descr="1510E Forwarder"/>
          <p:cNvPicPr>
            <a:picLocks noChangeAspect="1" noChangeArrowheads="1"/>
          </p:cNvPicPr>
          <p:nvPr/>
        </p:nvPicPr>
        <p:blipFill>
          <a:blip r:embed="rId2">
            <a:lum bright="-100000" contrast="-100000"/>
          </a:blip>
          <a:srcRect/>
          <a:stretch>
            <a:fillRect/>
          </a:stretch>
        </p:blipFill>
        <p:spPr bwMode="auto">
          <a:xfrm>
            <a:off x="2643174" y="3357562"/>
            <a:ext cx="6115050" cy="4400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32732"/>
          </a:xfrm>
          <a:gradFill flip="none" rotWithShape="1">
            <a:gsLst>
              <a:gs pos="0">
                <a:srgbClr val="FF0000">
                  <a:alpha val="69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0000"/>
          </a:bodyPr>
          <a:lstStyle/>
          <a:p>
            <a:pPr algn="ctr"/>
            <a:r>
              <a:rPr lang="en-US" sz="7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Bibliography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571744"/>
            <a:ext cx="9144000" cy="2500330"/>
          </a:xfrm>
        </p:spPr>
        <p:txBody>
          <a:bodyPr/>
          <a:lstStyle/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  <a:hlinkClick r:id="rId2"/>
              </a:rPr>
              <a:t>https://en.wikipedia.org/wiki/Harvester_(forestry)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  <a:latin typeface="Algerian" pitchFamily="82" charset="0"/>
            </a:endParaRPr>
          </a:p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  <a:hlinkClick r:id="rId3"/>
              </a:rPr>
              <a:t>https://en.wikipedia.org/wiki/Forwarder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  <a:latin typeface="Algerian" pitchFamily="82" charset="0"/>
            </a:endParaRPr>
          </a:p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  <a:hlinkClick r:id="rId4"/>
              </a:rPr>
              <a:t>https://en.wikipedia.org/wiki/Skidder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  <a:latin typeface="Algerian" pitchFamily="82" charset="0"/>
            </a:endParaRPr>
          </a:p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  <a:hlinkClick r:id="rId5"/>
              </a:rPr>
              <a:t>https://deere.com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  <a:latin typeface="Algerian" pitchFamily="82" charset="0"/>
            </a:endParaRPr>
          </a:p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  <a:hlinkClick r:id="rId6"/>
              </a:rPr>
              <a:t>HTTPS://naszlas.pl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  <a:latin typeface="Algerian" pitchFamily="82" charset="0"/>
            </a:endParaRPr>
          </a:p>
          <a:p>
            <a:endParaRPr lang="en-US" sz="2400" dirty="0" smtClean="0">
              <a:solidFill>
                <a:schemeClr val="bg2">
                  <a:lumMod val="75000"/>
                </a:schemeClr>
              </a:solidFill>
              <a:latin typeface="Algerian" pitchFamily="82" charset="0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28" name="AutoShape 4" descr="data:image/jpeg;base64,/9j/4AAQSkZJRgABAQAAAQABAAD/2wCEAAkGBxASEhUTEhMWFhUXGRgaGRUYGRoXGxgfGhsaGhgYHhgbHiggGhslHRkWIjEhJyo3Li4uGR8zOD8sNygtLisBCgoKDg0OGhAQGi0mHyUtLS0wKzAyNS8tKy0tKy0tLS8vLS8tLy0tLS0vLS0vLS0tLS0tLS0tLS0tLS0uLS0tLf/AABEIAL4BCQMBIgACEQEDEQH/xAAcAAEAAgMBAQEAAAAAAAAAAAAABgcEBQgCAwH/xABEEAACAQIEAwYEAwUFBgcBAAABAgMAEQQSITEFBkEHEyJRYXEUMoGRQlKhI2KCscEzY5LR8BZyo7LC8RUXQ0RTc8Ml/8QAGgEBAAMBAQEAAAAAAAAAAAAAAAECAwQFBv/EAC4RAAICAQMCBAUDBQAAAAAAAAABAgMRBCFBEjETUZGhBWFxsfEygcEUItHh8P/aAAwDAQACEQMRAD8AvGlKUApSvMsiqCzEADcnQD60B6pUO5g7QsJh7hP2r9Ap0+p6D9fSq94p2o46RS8U0USgrYqmhva1y9/MeX01tOAXnSsXheOSeJJY2DqwvmG1+osdQQbix1FZVQBSlKAUpSgFKUoBSlKAUpSgFKUoBSlKAUpSgFKUoBSlKAUpSgFKUoBSlKAUpSgFUHz3zDLi3zBmFiCibpGAfDYC92Ot3tfUgaVfMzWUnyBNc1MCTsSQqj+dSgYGD4jM6SJG+RgLOXF7Am/UWG29v51u+IJh5TGkcQjRo40kjQrYOfDJlAJyg6MA1j4rkai8UxWNGHdiTcykfKdAo31HzdNNrj0rZ4XEMpLBra5lZCL+YYE31tbp060SWSWyW8J4li+XMZ8LibyYSQ3jk6Oo0uL6LIosCPYHTKwvDBYuOaNZI2DIwuGHX/I+nSoJwjFYfj2BfDY2PLKNyvmNFniPQ66r0vY3DC8M4BxnGcv4v4LG3fDObpINnG2dfJxoCv018JIgvWlfLCYlJUWSNgyMLqw1BBr61AFKUoBSlKAUpSgFKUoBSlKAUpSgFKUoBSlKAUpSgFKUoBSlKAUpSgFKUoD5zsArE7AEn7VzMfnObYgXHsBuPLU10hxqTLh5m8opD9lNc3S/Off+lqlEkt4NyHDxTh02QqMSkp7uU7KwUXiYgXyFSp62LXF9jXPEsFiuGS/DYyMr1WxDAgn5lOzKdfY32q8Owo3wM7fmxTn7xw2rf9oPJsPFMMYmssq3MUv5G8j5o2gI9juBUEFI8rcySYN80Xit41DHLY9R1ujKSh6fI26Crw4pwzBcawK5xeORcyPs8TbXHkym6kehBrmmIS4SZ8HilKMjEWP4G9/ym4IPkQdjVmdmHOBwkpw01zFIwt5ox0uB1B0BA62I31nuDxy1x/F8BxfwGPu0Dm6SC5BBNu8W/X8y7/W2a78POkiq6MGVgCrA3BB1BB8q0vNvLGF4nh+5mFwfFHItsyEjRlP9NiKqnkvmqfg+Kfh+NfvIA5USfkO+YDXQgglet9PEGBAvSlaXl/mjCY0yLh3zGO1wRbQ3swB6Gx9a3VQBSlKAUpSgFKUoBSlKAUpSgFKUoBSlKAUpSgFKUoBSlKAUpSgFKUoDVc1vlwWJP9zL/wAhFc9W8S6XGb363NX7z09sBif/AKyPuQP61Q2FkVZoyxAXOpZvIA6n2Av9qlElqdisTDCzllyZsQ5ERFigKqVB/hK/arCqEdmGJEkcjLqp7tgbaNcMCR56gj+GpvUEFedrnZ+OIw99Ao+KiHh2HeqNTGT+bfKfM22NxQWBxDA5JLh1NgTvcaZSDrcai30rsCqf7ZOz7vM2PwqeMC88ajVgP/WW34wNx1AvuNQMPlntLMGDxSy3aRELQhiTcmy5bjWwJz6a2zfSqcFOrNJO7vLJcswtlBZyTe53N/TT+X0wmJv18Q2P5h/r/XSvrw3DIveFdiw+nhvb9atgEn7OeaJsJJ8T3TdySqTAAkAOf2ZBOoOhsdidDbMK6MweKjlRZI2DI4BVhsQao3E8sT4GOLFyEMssRE0TqSCjXaWN7G7ExhGtuDGx3ArN5J5pPD2VCxfAyu/dFv7QWCllGuXMC9mF7tkzgWcFoBddKxOGcTgxCZ4ZFdfTcehG6n0NZdQBSlKAUpSgFKUoBSlKAUpSgFKUoBSlKAUpSgFKUoBSlKAUpSgIv2mTBOG4gnqEH+KRAP51RcOEad0iQKXkdEXNmA8d1uSNhcjbWrm7ZJcvC5fV4h/xFP8ASq05O4aRi8E2dTmeNrA6rZr6j3QinUl3JSLH7P0iwxOGErBgShgYC6MAXIDEBnWzEq2xAv1FTqolztyvJO0WMwZWPGwG6OdBKmpMDnYqehO1z5mszlPmqLGKVIMWITSWB/C6sLX8J1tr/wBxYkQSGlKUBz72x9nxwjnHYRbQM13RR/YseoH/AMbH7E22IAgPCccbMRob3Pp5fy8uldeYnDpIjRyKGRwVZWFwwIsQQdwRXMnadyRJwnECWEFsLITkJ1yncxMfMDUHqB5g0QJ5/tvHi+FnDgkYxO6Co2eQzZHQllY3Z2KhrqSWJuPFcXhvxOFDtF/7abKZIF+fCya5ZI1OxU5rDa11NldK03KaQTYmATS91Czi76goegzD5LmwzfhvetjzvwCfh3ETJL+1jlLEnQd6jaSZiAPHr4jbUm53IqQZ/CsbNgsSFedorLpNGCysraxzBd5IWG69PdGB6B4LJK2HiaYWlZFLgdGIBI9xVAY7hKhMNhp3zQyJ3mExhul2ZSXjc6iJc5UOuuUgN1c1bPZxzV8TGcNNdMVhxkkRvmOWy5td2Ggb1IOzCjBM6UpUAUpSgFKUoBSlKAUpSgFKUoBSlKAUpSgFKUoBSlKAUpSgK87cpsvDlH5p41H0V2/6ajHKhb47hyH+8uL3sFRmUbkLoytbQ+IX3Fbvt9ktg8OPPEg/aKX/ADrU8nOH4ngwLfs45b2fPvELX/IwuAR5AVhY34kF9fsXj2ZctRnmrlFMUyzxOYMXGPBOvW2ySAfMu/qLmxFyDJqVuUIVwPnCSOVcHxNO4xBvlk3jmA/Ej7HoTsRfUL1mta/jvBcPjIjDOmZTqDsyEbOrDVWHQiovyjxKbC4puF4p87Bc+HlOnex66f7wsbj90kaEAATisHjfCYcXA+HnTNG4sR+oIPRgbEHoRWdSgOS+cuWZ+EYpoZAXibVHtpInn5BhsR0PoQTk4zmGeeCKCZxKkbBopGF5FXLl7rPvksAbHW4BvpXQfaRwjB4nAyjGMERBmWXS8bbKRfe5NiL63tpvXL/w7w3DkNHewZTe2ujD0NSgT/kni2Fkwz8Mx5KxO2eCfQ/Dya63Pyrf6eJgdDXqVMXh5yGumPwmXLIL5cVFsgB0zOF0Xq6hoz4kFRVfhfhUKF/is7Bh+HJbQjp5ep16WtNOJ8MgxvAUxBZviMDFZSpIzRl8uRwbmylWG/4AdAwFQnkFtcl81QY6FSrDvQoZ4r3ZQb5W/eUi1m9dbHSpHXPvYHiYI8ZlkP7SSIrExawGodo7X1YgA3/uzXQVAKUpQClU9zzzHjTxCXDwTyRiMLovgSIgIyPI+mZHu9xrpltrmrF5mx+Iny9zjp0KDUichfm1JESKSTlYWY6W9TeUsguulUDwbjnERIVGNnKgtYM4kJU7F82WwuCS2wvbW1S3A8+zxqEY984AzWUsfW4UAj7CqSkkVcki0aVDOG9oMDOsUkUqOXSPVTYM1gAQbMNxuKmdSnklNMUpSpJFKUoBSlKAUpSgFKUoBSlKAqjt+a8OEXzlc/ZLf9VRCDieKhxeFaGRDKzGNDlstpZGGUgjzY+IAH6ipL2+S5nwcYK3AldhmAIBMaqSCdjZwPY1B+XIScdgr6n4mDrewDhv8j9apKGZKXkWT2wXPJzdM+ZYI4y6i9me+YA2NrEANe3hJHXci1YGE54mjQPjI3iYWzo8eRSCBfuyTnUi/wCMZSRbML5qx+RcYMPxDGYGdQk5mllibLYSwuFKAN5gISel7+RqwsTh1lUpIqsjCzKwDBgdwQRYg1dFTzw/HRToskTh0YAgj1FxcHUGxGh1qBcfxC4jj/D44DmbDJiGnI2VWVQFJHW9hb+8FbGfs1wga+HmxGGU7xxOpTe5ssqvl66LYelbvlrlfC4FWECHM1s8jHM722u3kLmyiwFzYa0BuqUpQGr5m4R8XhpILhS1irEZgGUhlJHUXAuPKuXuJR4vCYqWLFC0inxDdQCLC3RoyulvLfrXWtaXj3KeAxro+KgWRo/lJLDTexykZ1v+FrjU+ZoDlV3RJCqHwkBsnzZb6FbnXTcHexGp1qXYbj3w+FxOEd1dHgmEbqSVBdQxUC2t3RRfoQ3nUh7Y+zVYs/EMGFSMC80YsoQ7Z1G2U31Ua31ANyBVeAnRbd5oNNbG4F7X2uwHl7jepBueWnljxGEyEBxNEFLGyhgyDfYi+h966wqi+zjA8KaORZMZlxMmYIW8KJqpjZGYWZg6K1wQTsbje1uWePLNEqzMqTqzRPHmHzpo2W9iwO4PUEHY0YN9Wl5t4+mCw7StYufDGhv43Pyrp0vufK9bqqw53xzYviEGDyfskUzXvfvNHAuvRbpYX3z32teAffhHB7xs2KUSSSkO+cAm/r7bW2FRqHAwFmyRIuYk7Cwvc7+QFz7CpqjWg8PSOw9wtv51Aopf2LEkjMQlhbXMSWGvQxpID71dtRi2VbxuevgxJmEKiNBlMj6KbG/dqTp4jqTrcEt+7b7RcFiCi7aDbLa2nT9awMZikTCRLvLMxnZl3CnwxA/7yZWt9euuvXFELe5Jud/QC2n3+1RXHEc8shEi5mhDYsENaxjlawHiMQL2Nj+Luxc+Rq6q58GKzYnEsP7we1sNlP63q7uN8fgwuUSZ2d75IokaWR7fMVjQEkC4udhWNfKL8v6m1pUI4x2l4WFBaOYSsQFjnjkwwHm7PIoAQdSLnbSvngedsU/ywYTEeXw2NjY/4ZVStcAndKi3+2eT+3wOOi9RD3y/4oS9fTDc/cKcgfFxqx/DITGfs4FQCS0rHwuOhlF45EceasG/kayKAUpSgFKUoBSlKApntz4Q/wARh8XmBUqsIj/FdWkct6izgWGtRDk5h/4lg1IbWZDrYDQjrc639NbDz0tntm4QZsB3y/NhXEwG2ZQCHX/Cb/w1Fexnh8cmKknuDkjGQZQQc51YEi6sAANOjsKjkngsDnXlJMciMjmHEwnNDOt7qbg5WtuhIGnTceuv5X5zfvfguJJ3GMXY/wDpzjo6Nsb/AM7jQ6VNq0/NHLeHx8PdTrtqki6PG3R0bof0PW9SQbilQLkjjeJhxL8Kx7Bpo1zQzbCePWx/3gAbj91vIVPaAUpSgFKUoCl+feMniWK+EQkwRy90sam3fTJYyFj+RMyqB+Z1PtrO1LsrTDYUYvDFnaLWdTsVP4kUfKqn8P5Te+hvruV+9wvH0w2JOULiJQua9mEhZ43FxrmbKb+3lauhOI4RZopIn1WRGRh6MCp/Q0Bx/h5A6gLfUjToCLWH+vSpBwHGmF0dPDJG2ZQ2tiMpuovtt7+tR+TAthsRLhpgyujFSPlNxex8WliLEHrcVsY+A4mYM0AIMQDG7gk30AFhudd9LkLe7KDIL95M7Q0xpkidVWdI2cBTdXC2zWB1BBI0ud99DaOfFoMbicQWBRZYYEYEEZI0BcC293jH+Koz2GYnCy4/9qCJlQmHWwzEHvQdfEcpNhtbN1taMc6RzYLiE+DUnuhKWjjBKqRJZ49BobAot7fhqGSsclpw4fFSoypIuQMylSxB8LbWAuNR/oVHOZo2wkSxErmCzOADe5yqsX/7feqyi5lxsRZUmkS7EkCSQa9SfFvpW04LjpMS7GZjIW0JZmucoOUZr3Fr1lY5ODz2MtRKKrbNwuPQi0sZFgFD5QALAKuqkbAKNb7Cvcs0LAZWIXUjwtbW2t9TWsxPDCzABMtj4v2sjA22sb7Ejfe3lpXxWCHVVUh1UgHO+lgfysL2q3jo5v6yrtv7P+TafEhHmcHRpLe2eMA/q3vVscU5jiwnFcVJKAT8Ph40LMiAayu4zMdB4o9gb/SoFyPyHLxOITmQRRpPbUZjIEIuBrtqRr1BqO9tz5uMYnbQQj/hIf60jHDZ2Rb3z5sseXnpZeJwTBBZMNMLZiR43i1vYX0Xyrc47iOCnt3+BwkpIB8RiJ121INjr71RfKL3lsfwxkderA1MJMdLoBIqj94kL7ADb7VzW2WKfSmedZrHXd4Ut/bz+TJTxThkUqhcBG2GkY2OSeR1ZADmTuhIFB21y7A+en1xWDxkKRRw4jEd2qhXTFYaKZAAUHgUKpAy94bFvwqvW4hJ4lNswjPv3Z/nes3Dcx4lNg6gdVLoP+GVFV8W9cpmq1S8n7f6Mji/CJMRJAsMWDZ+8BkaNU4e+W4/tCkrsyMA98mo33Fqlg4Pjoh4MPjox54XHpOv0TF2JHpUbh5nd2JlVZLqoyyKsg8ILdRm2f8AN/StlwPmGFUTL3kJyrcxuVB0GndvmS3uwqVq5r9UfR/gmGsqk8dS/fb/ACvclPBf/EJkL4biQcIxR4sVhR3iOu6PkZCp1HTqCNDWwHG8ZhpIkx8cPdyusSTwFrB2vkWRHF1DHQEEi5ANri8a4XzF3GImnKs6zd2Gl0CNkFlJy3VXscpNzfKvkK3nHsWnEuF4k4e/eIrFRpdZYbSoP8SoR710wujPsbwuhN4T3JjSsPg3EFxGHhnX5ZY0cfxKG/rWZWhqKUpQH4ygixFwdwetUzyVzV8NjZ4u4yJPiJDILaxOHYEDbwAWIte+tgCdbldwBckAeZqiMDynLhsezti4Eh70vG0hcOVDhgwTQEjUatbrresbboV7NpP/ALgvGLfZFwxcy4ZmdVLlkzBgsbsVK7iyg3Ptv0vWfgMdFOmeJsy+xBB3sVNipsQbEdRVaJhp8LiTiMA/xCyHNJCjKCQ8jMwQsCmYAggGx0bW2lecLw4iZ/gsbiIJMSwAhKhkYG7GQKQDCUAfOBqDbo6Axp7lbFNESjhmz5uXvON8MEdu8jEpe24VrEA+6pNp6+tWHUU5I5Yjw6jENI808qLeWTUgEKSBubmy5mJLNlW5sqgSutyopSlAKUpQEZ545Z4fi4WkxgCd0pYYgHK8QFySG6ganKbj0qgcXzniICy4bEyOATkkF47jU+LLJZjYeW9X92lzBeF4y/4omQe8ngX9WFcyw4EDpUpAz+N80SY8R/GMGaMEK2WME3OxYAswGuhNutZvKXEMuLhUO0abM8aRkhWsGuHVgy5CwIy9RvWjTDam4sPOtWMe4Jygb3vbyv8A6+gowdAJDwLhWNMhjkfE2BEmjBQwsMqghQcul7X131NQXtTxWB4liY8Rh5WjYJkkDo2uU3QjLfXxEH2FV9LjlJRmGvWyqCD53tcnrv5Vv8LinaRFKgBmUf2SDffUpWcupbnNa7Ibp7fTsYI5OxbWIjdgyvIpAQ5kjcI7gGS/zMota5vWLw2b4aYiQ2sdQQb626C/T+Z3trYsOGDOO7hjL62ORb3vmJBtprr71F+dcOIZck0fdkop8KKCbEqNrDQA/QW8q54aiNkvD80ZV3x1GYYeOzfHqZ44hE48LqfQEE/pWJwjh0jyomnezMEjS4JJYi5IGoUbk9ADUfwnwgZXYllDKSMm4BBI1uLkAjW4161enLnaNy/DGO5heAKApIw+oH5maMG+uW582HnWipS5K1/DoQyk3hlicC4TFhII4IgAqKBoAMx6sbdSbk+prmDtda/F8Yf31H2jQf0q9OK9qvDoclu9kLqHARLEAkixDlbNYE5d7EHrXO/OGLkxOLnxJjZO9lJCnpckIvqbLr6g1sej0tLJkcpsqytmIGZQB63N7e9STGsNASv8QY/yFQpCqXG56n19Pbb71KcLiJe7XMEZydFKxs2QAatnIN732v6isbaW5dSPNv0TncrY+hkFUNrd2Sf3mXoPUdaTRKG8K5hpqjdbC/mbXvvX2ixMZ0MSo2nhZFAe+l1dLW6aEdRrXsxwlS3dhSL3XMwII2sSSCDprYfSs/CmuCr09nC+x5QeL3P8gB/SvpAoKAHUWF+n2OvpXmNGNiRlOpKncXNwK/cPfKvtXKzwptxb80/tk/e9aEho5HAOhB3APTMPmB10sPrU47KMfkxc+HPyyoJF8robEe5Vr/w1EYYI2HjYWvbKc33utZHAcYMPj8I4OglEd73uJLpe9hfRvKtKp/3o79PbJTrnLl445LS7OP2eHlwp3wmImhF/yZu8i+ndyIPpUrqKcrD/APo8WH97hv1w0V6ldeifQisfHzlI3cWuqkjMSB9SATasTmLj2HwMPfYhsqZgosLlmOygdToftVccZ7X4mukUDFGzDOS2ZcmsmZVUgWXI25Fm8WUgis7XJQl098PH1LRW6ybrmLiuIkiDRDM5W/dBZCG8OykWIFxa9vtUY4KZ8XPEuMwixqAVUMrFrBsw1zZR4r6G5Fr6XrUvzHi5Rh+7LlcQ7R/OniIJUnKNYwSyAAk69T1kGIxGKwWHMksKmQW/aPK0jWY5SRHc5W8Qtbr9q+eeg1S6rElmXOd9/T+fkdniw2XkRjjXMbQ4hUw7WWOVzJ/aM8gQlcwbLctlOlybEjW2lTXj2OkjlweLXL3obun6XMmUISdf2ZcBG8hMGGqLasWd5YUiGUvOUi8KgtlNypBOwDG/nuOus7xSTY6WOLDwNNFElpHFoyk2ZfAe8KnwhMx0OpFr2ru8OULodC3jlP5rj+fQyWJJqT/ctjhkkbQxtGLIyKVB3AIuAb9ayqxOFYUxQpGTcqoub3udzr73rLr1l2Odio9zbzXDgVs1zKykottN7Asei3Pvoa308oRWZtAoJJ9ALmuaeYOOtiZpJXL+NnK3B0FzkW4awAW1xe2h3vUkEwx3PnE5GuHMK/KVjiVrGwvdpNb+x0HQ1rsT2oY+AE9+rlfwvGpB/dOWxP0IqKzYm0f7Mu7Hwox0uW6IOlzoNNdDWs4nCkReNY0nKX72aRnsWHzCNUYZVBBAJuWtfQaVSU+lpJZbJwTPH9oXEeLxywx4WBkQCRkEmWSyjVvEwzKDqQBcXHvUR+Jci4WO2u0gPmfmykbf6vpWHwOHB3d2kMbEHIhYrYMCrftBbNuRl00Ot76Z8vEcMtkQRyObKMqCw83J2NtTWqZB6TC94DmMqgDyVsxvbR0XVbg/h19eudhYMMDlWOIXHizZnP8AhK399t9jWukxRAuNQuuqk6X0AJIHlvWz4VO0cTMMqnYKLXF/xH1tr9KAycRwzBC6yJFfY5EAH33B9jXjikBVopk8cSkXCjM5Oy63ta5XQdf03snBFwqp8Rhe8z2zSPmKgtY5ESNh8o3Y6khrWAFYPFeHjCurR5u4mzKULX7tgNgx1IINwTrYMDe164Y62qyfhLnOHw/M0s07cMvszGj4yAUZcytr8ynwi1tdCPPT/PT8xEa439piO7fKLFrkEAkncIF3JOmutRk5hIyEKfGTcgAWUkEnXa/0JqZcN4W+KYRjM6Rp3j92Fu/RVXS17nQnYZjrtWvh00rxGltzz6mFNMa10wRHsXyphZVPw7lWGwOYg+4Nz9R9q0kPEpUSWCU5TYqwI0IJjYnT8V44/FrcX+thNwSCdSMPGYZ02Akc+LWyOHJtmNxmFrHoRcVBuY3jcRYki5IKOu19PCfTS/6VFOor1CeOO6fsbzrlB7nwjneSOG+JOaG4jLMTksbgJmsQuuo89vKvjJiZW7yR5wzNmJZnBLMxuznXMT4RrbyPvrZEAXwsCN7a3189PK1fJsU5QIT4QbgWG+vXfqa6TM2EDhLki5YeAKdQL6m9tL7X38q3/DcGpyZYD3jEZVBuxY7WI1NaDAM5lUJa62ufQaVa/Z7gFYzzMbGNAoPlnzZyPI5Vt7Ma5tZqlpqJWvj7t4Xuy9cOuSRrf9nCBabE5T/8cUfe5T6yMwBPmFBHrXyxPBZ4leSKUYhMpDjJklVepyXYOABc2Nxba16sjA8vI6BpGILfKq2sL7Xuup0J+taqbAmCYgHUEaj7qffavno/GbVLLefltj7Z92dj08GsIhKcStCWQCRxGxtqLgG+lr65QfqPWopguaGMqqRljuPJiBfqbC49tf6y/FQrhsbKqqMl1dVH4RIoYqPQEkD0AqtuJRhMRILZQsjWHkAxsB9K+ir8O2KsS/Ukzy7NLU5Nyimyb4zmPDguiqTYkCRRcGx0YBnBsfUA69K1z8ejupJk8LBhZEBuNte8rX8ucHxWOk7vCQPKdMx0VUv1Zzov13tVw8v9iEACtjZmdtzHEcqf7pcjMw9QFrTw4eRV6SjOehEl7MsW+KbGY5lyJiZISgsQfBh41J16X0v6HpapzWPw/BRwRRwxDLHGqoi3JsqgBRc6nQDesirm5Ae2bg8uIwSNEhkMMqyNHYtmWxVhlAJPzA2Gtr7VQ/E+Eyq0ebDt3jEhU7ognKVIUwjxhcrWzG5JFtbNbrW9LVGCTnPmDlTG4Th2BDxOzGWSVkUM5iYqMg8DaGyKTZLXvck1EeE8XxKSO8BvIqk3sr5QGUk5XBDEEDSxroXtB4lIrxQqvhIz5/2nzA5QpCdNep+hqueMc0pg2jAgw7g59Yo+7ZWXLmUlgNfEL6GvP1GrnGzwq4Zf1wvM2hWunqbNfg5uKYloMTjVlmyteNGHdsQCtsqotwM2VicvyqSL2tU57FMUXkx48Ns0RurZ1JtIrFW/EpK3B8iN96+fKWPh4ol3isqgw90WMlwVAuzWG4c62GoqZ8n8qQ8PE3dZrSsGyk3CAXsoPkLneo0d9tlslbHDW23b18yLIxSXSySUrzmr9Br0jE1vM6ucHiRH8/cS5dAdcjW0Om9coy4kW1CsCF18RPS2m319a7AZQQQRcHQiuVO0Plx+HYt4CGELEtCxvlZNwLjqhOU+wOxFAesFiz3sLyEKEnhdgLWRRIp+wA/Sohi3lW8LkjIzAr+8Lg38zv8Ac17GMIVlP4vm9vKsk8VRrGaFZHAA7zMVLAbZwNGIGl9Cba3rNpqXUlnbBZYawax4yACRvtX34YbSL9f5GpDy1yhj+LO7woMihvGfCgKrdYgfMkqP4rnrUadHikIZSro1ipFiCDYgg7HparrJVm4ll6gi+lhc67dNtrGt9wORBp82VgWbzsRm/rUWee40O+2v2rO4PjxG4toir4z5nr/n71L32JOluPQiSFlGtyCPob/0NQfnnBBcKgO+dW+yyX/5l+9eOWueUjiEcq57AWcMASALDNprYAC/kB5VqeZ+Oy8QZkgjMmRHkZUI8KJ89ifmY6Cw19NBXzWj+GX16pSn+mPPmdc7ouvC5K5xEo+Jcs2mha3mLALf10P/AGq4+yqUF576M6RMB6KXDAexK/pVCwT+MO2uuY361O+T+YXgZGzDvAMwvqpVjqht029iK9vWUu6iVa7v8nNCWJJlwS8NvPKwFr639dBf761BOW+T8NxPETwzM6xC8y92QG1dlXVlIAysdPbyrbcT7QkaIqqBCw8Xizk+YUAD2ufPpvUp7KODSRQyYiaNVfEMrJqGIiCrkFwbAbm2/n5Dg+EaK3T9cre7xt9Da+1TwlwUBzRyfi8DKwliZYxI8aSsVVZVUkKykkaldbVGLa2rsTnTleDiWFfDTaXsyOBcxuPlYfcgjqCRpXKvNvKmL4dMYsQhG+SQapIPNW/puOteycxgYR2zgBstzqb2/Wrg7OsdH4o8wtJlAN9yL5del8zD3t51SYNSPgXGu67tRvfUnXfQg+Y029K59Vp46imVUufyvcvCXTLKOjMM86AqEUqNiSQbdBaxubdb9K17Lmk8fzWzsbEKAunzbD2J2Hoah3C+0SRUKmzlN8wz2+tw3TrWs5j53lmjIZssfUIAAfcXJO2xPSvlo/AdU59M5Lp8zs/qY4ylufHikzT4x5IurKqeZVQFBt62vb1qwv8AyV4a05mmknlzG7IWVVJ/gUMB7GtZ2WcoM8nxmIRu7AUxJICt2uGWUKQDYACx9etqt6vraq1XBQj2Swv2OKTy8mNw7h8OHjEUEaRxrsiAKB9B19aya/Ca/M1aFT1SvOamagDX6VgYifFD5IlP8Vq2NKAj0+O4iPlw6H+Oq37VsNxHGQoHwoUo+YEXNwFYWBGl/EdDvpbWrpr8Iqso5JTKq7JuWJ4Iwz5lJcOQQVUWBW1z85IIOmgIGp2q0q92ryarXUoNvl7slyyflelrzX6K0Kns1AufeQ5eILl7/wAN7hG2B8x5Gp6KUBzjiuxDiAPhZGHvXxj7FuI/iC/QiulKUBRfDezvi0KZIj3a3uQrZbnz061gcU7KuIStmkXM35r3J+vWug6UBzPJ2QcQHyofvWOeyjjAuBECDa9za9q6gpQHNf8A5a8ZJN4t7fiBttfp11+9Z2F7PeLoSUQqT5MB+oroalAc0Yrsh4mzFhGATvqK+mG7IeL63Ci4ABvsB5fr966TpQFF4Psu4kDqYxfL1va1v5kXqXYHlbiyAD4kADpc6VY1KAgM3LPFW/8Ad/qa0vE+zriE4tJiA48mJI+xq2KUBRp7EpD+KP8A19Kx5OwuY7SqKvqlAUdhexCdWLfEqCd9L3rZcN7FBHocSbHcAX/n7CrfpQEN4dyM8VrY2f71IcJw50FjM7e9q2NKA+apbreleya8UApSl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xASEhUTEhMWFhUXGRgaGRUYGRoXGxgfGhsaGhgYHhgbHiggGhslHRkWIjEhJyo3Li4uGR8zOD8sNygtLisBCgoKDg0OGhAQGi0mHyUtLS0wKzAyNS8tKy0tKy0tLS8vLS8tLy0tLS0vLS0vLS0tLS0tLS0tLS0tLS0uLS0tLf/AABEIAL4BCQMBIgACEQEDEQH/xAAcAAEAAgMBAQEAAAAAAAAAAAAABgcEBQgCAwH/xABEEAACAQIEAwYEAwUFBgcBAAABAgMAEQQSITEFBkEHEyJRYXEUMoGRQlKhI2KCscEzY5LR8BZyo7LC8RUXQ0RTc8Ml/8QAGgEBAAMBAQEAAAAAAAAAAAAAAAECAwQFBv/EAC4RAAICAQMCBAUDBQAAAAAAAAABAgMRBCFBEjETUZGhBWFxsfEygcEUItHh8P/aAAwDAQACEQMRAD8AvGlKUApSvMsiqCzEADcnQD60B6pUO5g7QsJh7hP2r9Ap0+p6D9fSq94p2o46RS8U0USgrYqmhva1y9/MeX01tOAXnSsXheOSeJJY2DqwvmG1+osdQQbix1FZVQBSlKAUpSgFKUoBSlKAUpSgFKUoBSlKAUpSgFKUoBSlKAUpSgFKUoBSlKAUpSgFUHz3zDLi3zBmFiCibpGAfDYC92Ot3tfUgaVfMzWUnyBNc1MCTsSQqj+dSgYGD4jM6SJG+RgLOXF7Am/UWG29v51u+IJh5TGkcQjRo40kjQrYOfDJlAJyg6MA1j4rkai8UxWNGHdiTcykfKdAo31HzdNNrj0rZ4XEMpLBra5lZCL+YYE31tbp060SWSWyW8J4li+XMZ8LibyYSQ3jk6Oo0uL6LIosCPYHTKwvDBYuOaNZI2DIwuGHX/I+nSoJwjFYfj2BfDY2PLKNyvmNFniPQ66r0vY3DC8M4BxnGcv4v4LG3fDObpINnG2dfJxoCv018JIgvWlfLCYlJUWSNgyMLqw1BBr61AFKUoBSlKAUpSgFKUoBSlKAUpSgFKUoBSlKAUpSgFKUoBSlKAUpSgFKUoD5zsArE7AEn7VzMfnObYgXHsBuPLU10hxqTLh5m8opD9lNc3S/Off+lqlEkt4NyHDxTh02QqMSkp7uU7KwUXiYgXyFSp62LXF9jXPEsFiuGS/DYyMr1WxDAgn5lOzKdfY32q8Owo3wM7fmxTn7xw2rf9oPJsPFMMYmssq3MUv5G8j5o2gI9juBUEFI8rcySYN80Xit41DHLY9R1ujKSh6fI26Crw4pwzBcawK5xeORcyPs8TbXHkym6kehBrmmIS4SZ8HilKMjEWP4G9/ym4IPkQdjVmdmHOBwkpw01zFIwt5ox0uB1B0BA62I31nuDxy1x/F8BxfwGPu0Dm6SC5BBNu8W/X8y7/W2a78POkiq6MGVgCrA3BB1BB8q0vNvLGF4nh+5mFwfFHItsyEjRlP9NiKqnkvmqfg+Kfh+NfvIA5USfkO+YDXQgglet9PEGBAvSlaXl/mjCY0yLh3zGO1wRbQ3swB6Gx9a3VQBSlKAUpSgFKUoBSlKAUpSgFKUoBSlKAUpSgFKUoBSlKAUpSgFKUoDVc1vlwWJP9zL/wAhFc9W8S6XGb363NX7z09sBif/AKyPuQP61Q2FkVZoyxAXOpZvIA6n2Av9qlElqdisTDCzllyZsQ5ERFigKqVB/hK/arCqEdmGJEkcjLqp7tgbaNcMCR56gj+GpvUEFedrnZ+OIw99Ao+KiHh2HeqNTGT+bfKfM22NxQWBxDA5JLh1NgTvcaZSDrcai30rsCqf7ZOz7vM2PwqeMC88ajVgP/WW34wNx1AvuNQMPlntLMGDxSy3aRELQhiTcmy5bjWwJz6a2zfSqcFOrNJO7vLJcswtlBZyTe53N/TT+X0wmJv18Q2P5h/r/XSvrw3DIveFdiw+nhvb9atgEn7OeaJsJJ8T3TdySqTAAkAOf2ZBOoOhsdidDbMK6MweKjlRZI2DI4BVhsQao3E8sT4GOLFyEMssRE0TqSCjXaWN7G7ExhGtuDGx3ArN5J5pPD2VCxfAyu/dFv7QWCllGuXMC9mF7tkzgWcFoBddKxOGcTgxCZ4ZFdfTcehG6n0NZdQBSlKAUpSgFKUoBSlKAUpSgFKUoBSlKAUpSgFKUoBSlKAUpSgIv2mTBOG4gnqEH+KRAP51RcOEad0iQKXkdEXNmA8d1uSNhcjbWrm7ZJcvC5fV4h/xFP8ASq05O4aRi8E2dTmeNrA6rZr6j3QinUl3JSLH7P0iwxOGErBgShgYC6MAXIDEBnWzEq2xAv1FTqolztyvJO0WMwZWPGwG6OdBKmpMDnYqehO1z5mszlPmqLGKVIMWITSWB/C6sLX8J1tr/wBxYkQSGlKUBz72x9nxwjnHYRbQM13RR/YseoH/AMbH7E22IAgPCccbMRob3Pp5fy8uldeYnDpIjRyKGRwVZWFwwIsQQdwRXMnadyRJwnECWEFsLITkJ1yncxMfMDUHqB5g0QJ5/tvHi+FnDgkYxO6Co2eQzZHQllY3Z2KhrqSWJuPFcXhvxOFDtF/7abKZIF+fCya5ZI1OxU5rDa11NldK03KaQTYmATS91Czi76goegzD5LmwzfhvetjzvwCfh3ETJL+1jlLEnQd6jaSZiAPHr4jbUm53IqQZ/CsbNgsSFedorLpNGCysraxzBd5IWG69PdGB6B4LJK2HiaYWlZFLgdGIBI9xVAY7hKhMNhp3zQyJ3mExhul2ZSXjc6iJc5UOuuUgN1c1bPZxzV8TGcNNdMVhxkkRvmOWy5td2Ggb1IOzCjBM6UpUAUpSgFKUoBSlKAUpSgFKUoBSlKAUpSgFKUoBSlKAUpSgK87cpsvDlH5p41H0V2/6ajHKhb47hyH+8uL3sFRmUbkLoytbQ+IX3Fbvt9ktg8OPPEg/aKX/ADrU8nOH4ngwLfs45b2fPvELX/IwuAR5AVhY34kF9fsXj2ZctRnmrlFMUyzxOYMXGPBOvW2ySAfMu/qLmxFyDJqVuUIVwPnCSOVcHxNO4xBvlk3jmA/Ej7HoTsRfUL1mta/jvBcPjIjDOmZTqDsyEbOrDVWHQiovyjxKbC4puF4p87Bc+HlOnex66f7wsbj90kaEAATisHjfCYcXA+HnTNG4sR+oIPRgbEHoRWdSgOS+cuWZ+EYpoZAXibVHtpInn5BhsR0PoQTk4zmGeeCKCZxKkbBopGF5FXLl7rPvksAbHW4BvpXQfaRwjB4nAyjGMERBmWXS8bbKRfe5NiL63tpvXL/w7w3DkNHewZTe2ujD0NSgT/kni2Fkwz8Mx5KxO2eCfQ/Dya63Pyrf6eJgdDXqVMXh5yGumPwmXLIL5cVFsgB0zOF0Xq6hoz4kFRVfhfhUKF/is7Bh+HJbQjp5ep16WtNOJ8MgxvAUxBZviMDFZSpIzRl8uRwbmylWG/4AdAwFQnkFtcl81QY6FSrDvQoZ4r3ZQb5W/eUi1m9dbHSpHXPvYHiYI8ZlkP7SSIrExawGodo7X1YgA3/uzXQVAKUpQClU9zzzHjTxCXDwTyRiMLovgSIgIyPI+mZHu9xrpltrmrF5mx+Iny9zjp0KDUichfm1JESKSTlYWY6W9TeUsguulUDwbjnERIVGNnKgtYM4kJU7F82WwuCS2wvbW1S3A8+zxqEY984AzWUsfW4UAj7CqSkkVcki0aVDOG9oMDOsUkUqOXSPVTYM1gAQbMNxuKmdSnklNMUpSpJFKUoBSlKAUpSgFKUoBSlKAqjt+a8OEXzlc/ZLf9VRCDieKhxeFaGRDKzGNDlstpZGGUgjzY+IAH6ipL2+S5nwcYK3AldhmAIBMaqSCdjZwPY1B+XIScdgr6n4mDrewDhv8j9apKGZKXkWT2wXPJzdM+ZYI4y6i9me+YA2NrEANe3hJHXci1YGE54mjQPjI3iYWzo8eRSCBfuyTnUi/wCMZSRbML5qx+RcYMPxDGYGdQk5mllibLYSwuFKAN5gISel7+RqwsTh1lUpIqsjCzKwDBgdwQRYg1dFTzw/HRToskTh0YAgj1FxcHUGxGh1qBcfxC4jj/D44DmbDJiGnI2VWVQFJHW9hb+8FbGfs1wga+HmxGGU7xxOpTe5ssqvl66LYelbvlrlfC4FWECHM1s8jHM722u3kLmyiwFzYa0BuqUpQGr5m4R8XhpILhS1irEZgGUhlJHUXAuPKuXuJR4vCYqWLFC0inxDdQCLC3RoyulvLfrXWtaXj3KeAxro+KgWRo/lJLDTexykZ1v+FrjU+ZoDlV3RJCqHwkBsnzZb6FbnXTcHexGp1qXYbj3w+FxOEd1dHgmEbqSVBdQxUC2t3RRfoQ3nUh7Y+zVYs/EMGFSMC80YsoQ7Z1G2U31Ua31ANyBVeAnRbd5oNNbG4F7X2uwHl7jepBueWnljxGEyEBxNEFLGyhgyDfYi+h966wqi+zjA8KaORZMZlxMmYIW8KJqpjZGYWZg6K1wQTsbje1uWePLNEqzMqTqzRPHmHzpo2W9iwO4PUEHY0YN9Wl5t4+mCw7StYufDGhv43Pyrp0vufK9bqqw53xzYviEGDyfskUzXvfvNHAuvRbpYX3z32teAffhHB7xs2KUSSSkO+cAm/r7bW2FRqHAwFmyRIuYk7Cwvc7+QFz7CpqjWg8PSOw9wtv51Aopf2LEkjMQlhbXMSWGvQxpID71dtRi2VbxuevgxJmEKiNBlMj6KbG/dqTp4jqTrcEt+7b7RcFiCi7aDbLa2nT9awMZikTCRLvLMxnZl3CnwxA/7yZWt9euuvXFELe5Jud/QC2n3+1RXHEc8shEi5mhDYsENaxjlawHiMQL2Nj+Luxc+Rq6q58GKzYnEsP7we1sNlP63q7uN8fgwuUSZ2d75IokaWR7fMVjQEkC4udhWNfKL8v6m1pUI4x2l4WFBaOYSsQFjnjkwwHm7PIoAQdSLnbSvngedsU/ywYTEeXw2NjY/4ZVStcAndKi3+2eT+3wOOi9RD3y/4oS9fTDc/cKcgfFxqx/DITGfs4FQCS0rHwuOhlF45EceasG/kayKAUpSgFKUoBSlKApntz4Q/wARh8XmBUqsIj/FdWkct6izgWGtRDk5h/4lg1IbWZDrYDQjrc639NbDz0tntm4QZsB3y/NhXEwG2ZQCHX/Cb/w1Fexnh8cmKknuDkjGQZQQc51YEi6sAANOjsKjkngsDnXlJMciMjmHEwnNDOt7qbg5WtuhIGnTceuv5X5zfvfguJJ3GMXY/wDpzjo6Nsb/AM7jQ6VNq0/NHLeHx8PdTrtqki6PG3R0bof0PW9SQbilQLkjjeJhxL8Kx7Bpo1zQzbCePWx/3gAbj91vIVPaAUpSgFKUoCl+feMniWK+EQkwRy90sam3fTJYyFj+RMyqB+Z1PtrO1LsrTDYUYvDFnaLWdTsVP4kUfKqn8P5Te+hvruV+9wvH0w2JOULiJQua9mEhZ43FxrmbKb+3lauhOI4RZopIn1WRGRh6MCp/Q0Bx/h5A6gLfUjToCLWH+vSpBwHGmF0dPDJG2ZQ2tiMpuovtt7+tR+TAthsRLhpgyujFSPlNxex8WliLEHrcVsY+A4mYM0AIMQDG7gk30AFhudd9LkLe7KDIL95M7Q0xpkidVWdI2cBTdXC2zWB1BBI0ud99DaOfFoMbicQWBRZYYEYEEZI0BcC293jH+Koz2GYnCy4/9qCJlQmHWwzEHvQdfEcpNhtbN1taMc6RzYLiE+DUnuhKWjjBKqRJZ49BobAot7fhqGSsclpw4fFSoypIuQMylSxB8LbWAuNR/oVHOZo2wkSxErmCzOADe5yqsX/7feqyi5lxsRZUmkS7EkCSQa9SfFvpW04LjpMS7GZjIW0JZmucoOUZr3Fr1lY5ODz2MtRKKrbNwuPQi0sZFgFD5QALAKuqkbAKNb7Cvcs0LAZWIXUjwtbW2t9TWsxPDCzABMtj4v2sjA22sb7Ejfe3lpXxWCHVVUh1UgHO+lgfysL2q3jo5v6yrtv7P+TafEhHmcHRpLe2eMA/q3vVscU5jiwnFcVJKAT8Ph40LMiAayu4zMdB4o9gb/SoFyPyHLxOITmQRRpPbUZjIEIuBrtqRr1BqO9tz5uMYnbQQj/hIf60jHDZ2Rb3z5sseXnpZeJwTBBZMNMLZiR43i1vYX0Xyrc47iOCnt3+BwkpIB8RiJ121INjr71RfKL3lsfwxkderA1MJMdLoBIqj94kL7ADb7VzW2WKfSmedZrHXd4Ut/bz+TJTxThkUqhcBG2GkY2OSeR1ZADmTuhIFB21y7A+en1xWDxkKRRw4jEd2qhXTFYaKZAAUHgUKpAy94bFvwqvW4hJ4lNswjPv3Z/nes3Dcx4lNg6gdVLoP+GVFV8W9cpmq1S8n7f6Mji/CJMRJAsMWDZ+8BkaNU4e+W4/tCkrsyMA98mo33Fqlg4Pjoh4MPjox54XHpOv0TF2JHpUbh5nd2JlVZLqoyyKsg8ILdRm2f8AN/StlwPmGFUTL3kJyrcxuVB0GndvmS3uwqVq5r9UfR/gmGsqk8dS/fb/ACvclPBf/EJkL4biQcIxR4sVhR3iOu6PkZCp1HTqCNDWwHG8ZhpIkx8cPdyusSTwFrB2vkWRHF1DHQEEi5ANri8a4XzF3GImnKs6zd2Gl0CNkFlJy3VXscpNzfKvkK3nHsWnEuF4k4e/eIrFRpdZYbSoP8SoR710wujPsbwuhN4T3JjSsPg3EFxGHhnX5ZY0cfxKG/rWZWhqKUpQH4ygixFwdwetUzyVzV8NjZ4u4yJPiJDILaxOHYEDbwAWIte+tgCdbldwBckAeZqiMDynLhsezti4Eh70vG0hcOVDhgwTQEjUatbrresbboV7NpP/ALgvGLfZFwxcy4ZmdVLlkzBgsbsVK7iyg3Ptv0vWfgMdFOmeJsy+xBB3sVNipsQbEdRVaJhp8LiTiMA/xCyHNJCjKCQ8jMwQsCmYAggGx0bW2lecLw4iZ/gsbiIJMSwAhKhkYG7GQKQDCUAfOBqDbo6Axp7lbFNESjhmz5uXvON8MEdu8jEpe24VrEA+6pNp6+tWHUU5I5Yjw6jENI808qLeWTUgEKSBubmy5mJLNlW5sqgSutyopSlAKUpQEZ545Z4fi4WkxgCd0pYYgHK8QFySG6ganKbj0qgcXzniICy4bEyOATkkF47jU+LLJZjYeW9X92lzBeF4y/4omQe8ngX9WFcyw4EDpUpAz+N80SY8R/GMGaMEK2WME3OxYAswGuhNutZvKXEMuLhUO0abM8aRkhWsGuHVgy5CwIy9RvWjTDam4sPOtWMe4Jygb3vbyv8A6+gowdAJDwLhWNMhjkfE2BEmjBQwsMqghQcul7X131NQXtTxWB4liY8Rh5WjYJkkDo2uU3QjLfXxEH2FV9LjlJRmGvWyqCD53tcnrv5Vv8LinaRFKgBmUf2SDffUpWcupbnNa7Ibp7fTsYI5OxbWIjdgyvIpAQ5kjcI7gGS/zMota5vWLw2b4aYiQ2sdQQb626C/T+Z3trYsOGDOO7hjL62ORb3vmJBtprr71F+dcOIZck0fdkop8KKCbEqNrDQA/QW8q54aiNkvD80ZV3x1GYYeOzfHqZ44hE48LqfQEE/pWJwjh0jyomnezMEjS4JJYi5IGoUbk9ADUfwnwgZXYllDKSMm4BBI1uLkAjW4161enLnaNy/DGO5heAKApIw+oH5maMG+uW582HnWipS5K1/DoQyk3hlicC4TFhII4IgAqKBoAMx6sbdSbk+prmDtda/F8Yf31H2jQf0q9OK9qvDoclu9kLqHARLEAkixDlbNYE5d7EHrXO/OGLkxOLnxJjZO9lJCnpckIvqbLr6g1sej0tLJkcpsqytmIGZQB63N7e9STGsNASv8QY/yFQpCqXG56n19Pbb71KcLiJe7XMEZydFKxs2QAatnIN732v6isbaW5dSPNv0TncrY+hkFUNrd2Sf3mXoPUdaTRKG8K5hpqjdbC/mbXvvX2ixMZ0MSo2nhZFAe+l1dLW6aEdRrXsxwlS3dhSL3XMwII2sSSCDprYfSs/CmuCr09nC+x5QeL3P8gB/SvpAoKAHUWF+n2OvpXmNGNiRlOpKncXNwK/cPfKvtXKzwptxb80/tk/e9aEho5HAOhB3APTMPmB10sPrU47KMfkxc+HPyyoJF8robEe5Vr/w1EYYI2HjYWvbKc33utZHAcYMPj8I4OglEd73uJLpe9hfRvKtKp/3o79PbJTrnLl445LS7OP2eHlwp3wmImhF/yZu8i+ndyIPpUrqKcrD/APo8WH97hv1w0V6ldeifQisfHzlI3cWuqkjMSB9SATasTmLj2HwMPfYhsqZgosLlmOygdToftVccZ7X4mukUDFGzDOS2ZcmsmZVUgWXI25Fm8WUgis7XJQl098PH1LRW6ybrmLiuIkiDRDM5W/dBZCG8OykWIFxa9vtUY4KZ8XPEuMwixqAVUMrFrBsw1zZR4r6G5Fr6XrUvzHi5Rh+7LlcQ7R/OniIJUnKNYwSyAAk69T1kGIxGKwWHMksKmQW/aPK0jWY5SRHc5W8Qtbr9q+eeg1S6rElmXOd9/T+fkdniw2XkRjjXMbQ4hUw7WWOVzJ/aM8gQlcwbLctlOlybEjW2lTXj2OkjlweLXL3obun6XMmUISdf2ZcBG8hMGGqLasWd5YUiGUvOUi8KgtlNypBOwDG/nuOus7xSTY6WOLDwNNFElpHFoyk2ZfAe8KnwhMx0OpFr2ru8OULodC3jlP5rj+fQyWJJqT/ctjhkkbQxtGLIyKVB3AIuAb9ayqxOFYUxQpGTcqoub3udzr73rLr1l2Odio9zbzXDgVs1zKykottN7Asei3Pvoa308oRWZtAoJJ9ALmuaeYOOtiZpJXL+NnK3B0FzkW4awAW1xe2h3vUkEwx3PnE5GuHMK/KVjiVrGwvdpNb+x0HQ1rsT2oY+AE9+rlfwvGpB/dOWxP0IqKzYm0f7Mu7Hwox0uW6IOlzoNNdDWs4nCkReNY0nKX72aRnsWHzCNUYZVBBAJuWtfQaVSU+lpJZbJwTPH9oXEeLxywx4WBkQCRkEmWSyjVvEwzKDqQBcXHvUR+Jci4WO2u0gPmfmykbf6vpWHwOHB3d2kMbEHIhYrYMCrftBbNuRl00Ot76Z8vEcMtkQRyObKMqCw83J2NtTWqZB6TC94DmMqgDyVsxvbR0XVbg/h19eudhYMMDlWOIXHizZnP8AhK399t9jWukxRAuNQuuqk6X0AJIHlvWz4VO0cTMMqnYKLXF/xH1tr9KAycRwzBC6yJFfY5EAH33B9jXjikBVopk8cSkXCjM5Oy63ta5XQdf03snBFwqp8Rhe8z2zSPmKgtY5ESNh8o3Y6khrWAFYPFeHjCurR5u4mzKULX7tgNgx1IINwTrYMDe164Y62qyfhLnOHw/M0s07cMvszGj4yAUZcytr8ynwi1tdCPPT/PT8xEa439piO7fKLFrkEAkncIF3JOmutRk5hIyEKfGTcgAWUkEnXa/0JqZcN4W+KYRjM6Rp3j92Fu/RVXS17nQnYZjrtWvh00rxGltzz6mFNMa10wRHsXyphZVPw7lWGwOYg+4Nz9R9q0kPEpUSWCU5TYqwI0IJjYnT8V44/FrcX+thNwSCdSMPGYZ02Akc+LWyOHJtmNxmFrHoRcVBuY3jcRYki5IKOu19PCfTS/6VFOor1CeOO6fsbzrlB7nwjneSOG+JOaG4jLMTksbgJmsQuuo89vKvjJiZW7yR5wzNmJZnBLMxuznXMT4RrbyPvrZEAXwsCN7a3189PK1fJsU5QIT4QbgWG+vXfqa6TM2EDhLki5YeAKdQL6m9tL7X38q3/DcGpyZYD3jEZVBuxY7WI1NaDAM5lUJa62ufQaVa/Z7gFYzzMbGNAoPlnzZyPI5Vt7Ma5tZqlpqJWvj7t4Xuy9cOuSRrf9nCBabE5T/8cUfe5T6yMwBPmFBHrXyxPBZ4leSKUYhMpDjJklVepyXYOABc2Nxba16sjA8vI6BpGILfKq2sL7Xuup0J+taqbAmCYgHUEaj7qffavno/GbVLLefltj7Z92dj08GsIhKcStCWQCRxGxtqLgG+lr65QfqPWopguaGMqqRljuPJiBfqbC49tf6y/FQrhsbKqqMl1dVH4RIoYqPQEkD0AqtuJRhMRILZQsjWHkAxsB9K+ir8O2KsS/Ukzy7NLU5Nyimyb4zmPDguiqTYkCRRcGx0YBnBsfUA69K1z8ejupJk8LBhZEBuNte8rX8ucHxWOk7vCQPKdMx0VUv1Zzov13tVw8v9iEACtjZmdtzHEcqf7pcjMw9QFrTw4eRV6SjOehEl7MsW+KbGY5lyJiZISgsQfBh41J16X0v6HpapzWPw/BRwRRwxDLHGqoi3JsqgBRc6nQDesirm5Ae2bg8uIwSNEhkMMqyNHYtmWxVhlAJPzA2Gtr7VQ/E+Eyq0ebDt3jEhU7ognKVIUwjxhcrWzG5JFtbNbrW9LVGCTnPmDlTG4Th2BDxOzGWSVkUM5iYqMg8DaGyKTZLXvck1EeE8XxKSO8BvIqk3sr5QGUk5XBDEEDSxroXtB4lIrxQqvhIz5/2nzA5QpCdNep+hqueMc0pg2jAgw7g59Yo+7ZWXLmUlgNfEL6GvP1GrnGzwq4Zf1wvM2hWunqbNfg5uKYloMTjVlmyteNGHdsQCtsqotwM2VicvyqSL2tU57FMUXkx48Ns0RurZ1JtIrFW/EpK3B8iN96+fKWPh4ol3isqgw90WMlwVAuzWG4c62GoqZ8n8qQ8PE3dZrSsGyk3CAXsoPkLneo0d9tlslbHDW23b18yLIxSXSySUrzmr9Br0jE1vM6ucHiRH8/cS5dAdcjW0Om9coy4kW1CsCF18RPS2m319a7AZQQQRcHQiuVO0Plx+HYt4CGELEtCxvlZNwLjqhOU+wOxFAesFiz3sLyEKEnhdgLWRRIp+wA/Sohi3lW8LkjIzAr+8Lg38zv8Ac17GMIVlP4vm9vKsk8VRrGaFZHAA7zMVLAbZwNGIGl9Cba3rNpqXUlnbBZYawax4yACRvtX34YbSL9f5GpDy1yhj+LO7woMihvGfCgKrdYgfMkqP4rnrUadHikIZSro1ipFiCDYgg7HparrJVm4ll6gi+lhc67dNtrGt9wORBp82VgWbzsRm/rUWee40O+2v2rO4PjxG4toir4z5nr/n71L32JOluPQiSFlGtyCPob/0NQfnnBBcKgO+dW+yyX/5l+9eOWueUjiEcq57AWcMASALDNprYAC/kB5VqeZ+Oy8QZkgjMmRHkZUI8KJ89ifmY6Cw19NBXzWj+GX16pSn+mPPmdc7ouvC5K5xEo+Jcs2mha3mLALf10P/AGq4+yqUF576M6RMB6KXDAexK/pVCwT+MO2uuY361O+T+YXgZGzDvAMwvqpVjqht029iK9vWUu6iVa7v8nNCWJJlwS8NvPKwFr639dBf761BOW+T8NxPETwzM6xC8y92QG1dlXVlIAysdPbyrbcT7QkaIqqBCw8Xizk+YUAD2ufPpvUp7KODSRQyYiaNVfEMrJqGIiCrkFwbAbm2/n5Dg+EaK3T9cre7xt9Da+1TwlwUBzRyfi8DKwliZYxI8aSsVVZVUkKykkaldbVGLa2rsTnTleDiWFfDTaXsyOBcxuPlYfcgjqCRpXKvNvKmL4dMYsQhG+SQapIPNW/puOteycxgYR2zgBstzqb2/Wrg7OsdH4o8wtJlAN9yL5del8zD3t51SYNSPgXGu67tRvfUnXfQg+Y029K59Vp46imVUufyvcvCXTLKOjMM86AqEUqNiSQbdBaxubdb9K17Lmk8fzWzsbEKAunzbD2J2Hoah3C+0SRUKmzlN8wz2+tw3TrWs5j53lmjIZssfUIAAfcXJO2xPSvlo/AdU59M5Lp8zs/qY4ylufHikzT4x5IurKqeZVQFBt62vb1qwv8AyV4a05mmknlzG7IWVVJ/gUMB7GtZ2WcoM8nxmIRu7AUxJICt2uGWUKQDYACx9etqt6vraq1XBQj2Swv2OKTy8mNw7h8OHjEUEaRxrsiAKB9B19aya/Ca/M1aFT1SvOamagDX6VgYifFD5IlP8Vq2NKAj0+O4iPlw6H+Oq37VsNxHGQoHwoUo+YEXNwFYWBGl/EdDvpbWrpr8Iqso5JTKq7JuWJ4Iwz5lJcOQQVUWBW1z85IIOmgIGp2q0q92ryarXUoNvl7slyyflelrzX6K0Kns1AufeQ5eILl7/wAN7hG2B8x5Gp6KUBzjiuxDiAPhZGHvXxj7FuI/iC/QiulKUBRfDezvi0KZIj3a3uQrZbnz061gcU7KuIStmkXM35r3J+vWug6UBzPJ2QcQHyofvWOeyjjAuBECDa9za9q6gpQHNf8A5a8ZJN4t7fiBttfp11+9Z2F7PeLoSUQqT5MB+oroalAc0Yrsh4mzFhGATvqK+mG7IeL63Ci4ABvsB5fr966TpQFF4Psu4kDqYxfL1va1v5kXqXYHlbiyAD4kADpc6VY1KAgM3LPFW/8Ad/qa0vE+zriE4tJiA48mJI+xq2KUBRp7EpD+KP8A19Kx5OwuY7SqKvqlAUdhexCdWLfEqCd9L3rZcN7FBHocSbHcAX/n7CrfpQEN4dyM8VrY2f71IcJw50FjM7e9q2NKA+apbreleya8UApSl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xASEhUTEhMWFhUXGRgaGRUYGRoXGxgfGhsaGhgYHhgbHiggGhslHRkWIjEhJyo3Li4uGR8zOD8sNygtLisBCgoKDg0OGhAQGi0mHyUtLS0wKzAyNS8tKy0tKy0tLS8vLS8tLy0tLS0vLS0vLS0tLS0tLS0tLS0tLS0uLS0tLf/AABEIAL4BCQMBIgACEQEDEQH/xAAcAAEAAgMBAQEAAAAAAAAAAAAABgcEBQgCAwH/xABEEAACAQIEAwYEAwUFBgcBAAABAgMAEQQSITEFBkEHEyJRYXEUMoGRQlKhI2KCscEzY5LR8BZyo7LC8RUXQ0RTc8Ml/8QAGgEBAAMBAQEAAAAAAAAAAAAAAAECAwQFBv/EAC4RAAICAQMCBAUDBQAAAAAAAAABAgMRBCFBEjETUZGhBWFxsfEygcEUItHh8P/aAAwDAQACEQMRAD8AvGlKUApSvMsiqCzEADcnQD60B6pUO5g7QsJh7hP2r9Ap0+p6D9fSq94p2o46RS8U0USgrYqmhva1y9/MeX01tOAXnSsXheOSeJJY2DqwvmG1+osdQQbix1FZVQBSlKAUpSgFKUoBSlKAUpSgFKUoBSlKAUpSgFKUoBSlKAUpSgFKUoBSlKAUpSgFUHz3zDLi3zBmFiCibpGAfDYC92Ot3tfUgaVfMzWUnyBNc1MCTsSQqj+dSgYGD4jM6SJG+RgLOXF7Am/UWG29v51u+IJh5TGkcQjRo40kjQrYOfDJlAJyg6MA1j4rkai8UxWNGHdiTcykfKdAo31HzdNNrj0rZ4XEMpLBra5lZCL+YYE31tbp060SWSWyW8J4li+XMZ8LibyYSQ3jk6Oo0uL6LIosCPYHTKwvDBYuOaNZI2DIwuGHX/I+nSoJwjFYfj2BfDY2PLKNyvmNFniPQ66r0vY3DC8M4BxnGcv4v4LG3fDObpINnG2dfJxoCv018JIgvWlfLCYlJUWSNgyMLqw1BBr61AFKUoBSlKAUpSgFKUoBSlKAUpSgFKUoBSlKAUpSgFKUoBSlKAUpSgFKUoD5zsArE7AEn7VzMfnObYgXHsBuPLU10hxqTLh5m8opD9lNc3S/Off+lqlEkt4NyHDxTh02QqMSkp7uU7KwUXiYgXyFSp62LXF9jXPEsFiuGS/DYyMr1WxDAgn5lOzKdfY32q8Owo3wM7fmxTn7xw2rf9oPJsPFMMYmssq3MUv5G8j5o2gI9juBUEFI8rcySYN80Xit41DHLY9R1ujKSh6fI26Crw4pwzBcawK5xeORcyPs8TbXHkym6kehBrmmIS4SZ8HilKMjEWP4G9/ym4IPkQdjVmdmHOBwkpw01zFIwt5ox0uB1B0BA62I31nuDxy1x/F8BxfwGPu0Dm6SC5BBNu8W/X8y7/W2a78POkiq6MGVgCrA3BB1BB8q0vNvLGF4nh+5mFwfFHItsyEjRlP9NiKqnkvmqfg+Kfh+NfvIA5USfkO+YDXQgglet9PEGBAvSlaXl/mjCY0yLh3zGO1wRbQ3swB6Gx9a3VQBSlKAUpSgFKUoBSlKAUpSgFKUoBSlKAUpSgFKUoBSlKAUpSgFKUoDVc1vlwWJP9zL/wAhFc9W8S6XGb363NX7z09sBif/AKyPuQP61Q2FkVZoyxAXOpZvIA6n2Av9qlElqdisTDCzllyZsQ5ERFigKqVB/hK/arCqEdmGJEkcjLqp7tgbaNcMCR56gj+GpvUEFedrnZ+OIw99Ao+KiHh2HeqNTGT+bfKfM22NxQWBxDA5JLh1NgTvcaZSDrcai30rsCqf7ZOz7vM2PwqeMC88ajVgP/WW34wNx1AvuNQMPlntLMGDxSy3aRELQhiTcmy5bjWwJz6a2zfSqcFOrNJO7vLJcswtlBZyTe53N/TT+X0wmJv18Q2P5h/r/XSvrw3DIveFdiw+nhvb9atgEn7OeaJsJJ8T3TdySqTAAkAOf2ZBOoOhsdidDbMK6MweKjlRZI2DI4BVhsQao3E8sT4GOLFyEMssRE0TqSCjXaWN7G7ExhGtuDGx3ArN5J5pPD2VCxfAyu/dFv7QWCllGuXMC9mF7tkzgWcFoBddKxOGcTgxCZ4ZFdfTcehG6n0NZdQBSlKAUpSgFKUoBSlKAUpSgFKUoBSlKAUpSgFKUoBSlKAUpSgIv2mTBOG4gnqEH+KRAP51RcOEad0iQKXkdEXNmA8d1uSNhcjbWrm7ZJcvC5fV4h/xFP8ASq05O4aRi8E2dTmeNrA6rZr6j3QinUl3JSLH7P0iwxOGErBgShgYC6MAXIDEBnWzEq2xAv1FTqolztyvJO0WMwZWPGwG6OdBKmpMDnYqehO1z5mszlPmqLGKVIMWITSWB/C6sLX8J1tr/wBxYkQSGlKUBz72x9nxwjnHYRbQM13RR/YseoH/AMbH7E22IAgPCccbMRob3Pp5fy8uldeYnDpIjRyKGRwVZWFwwIsQQdwRXMnadyRJwnECWEFsLITkJ1yncxMfMDUHqB5g0QJ5/tvHi+FnDgkYxO6Co2eQzZHQllY3Z2KhrqSWJuPFcXhvxOFDtF/7abKZIF+fCya5ZI1OxU5rDa11NldK03KaQTYmATS91Czi76goegzD5LmwzfhvetjzvwCfh3ETJL+1jlLEnQd6jaSZiAPHr4jbUm53IqQZ/CsbNgsSFedorLpNGCysraxzBd5IWG69PdGB6B4LJK2HiaYWlZFLgdGIBI9xVAY7hKhMNhp3zQyJ3mExhul2ZSXjc6iJc5UOuuUgN1c1bPZxzV8TGcNNdMVhxkkRvmOWy5td2Ggb1IOzCjBM6UpUAUpSgFKUoBSlKAUpSgFKUoBSlKAUpSgFKUoBSlKAUpSgK87cpsvDlH5p41H0V2/6ajHKhb47hyH+8uL3sFRmUbkLoytbQ+IX3Fbvt9ktg8OPPEg/aKX/ADrU8nOH4ngwLfs45b2fPvELX/IwuAR5AVhY34kF9fsXj2ZctRnmrlFMUyzxOYMXGPBOvW2ySAfMu/qLmxFyDJqVuUIVwPnCSOVcHxNO4xBvlk3jmA/Ej7HoTsRfUL1mta/jvBcPjIjDOmZTqDsyEbOrDVWHQiovyjxKbC4puF4p87Bc+HlOnex66f7wsbj90kaEAATisHjfCYcXA+HnTNG4sR+oIPRgbEHoRWdSgOS+cuWZ+EYpoZAXibVHtpInn5BhsR0PoQTk4zmGeeCKCZxKkbBopGF5FXLl7rPvksAbHW4BvpXQfaRwjB4nAyjGMERBmWXS8bbKRfe5NiL63tpvXL/w7w3DkNHewZTe2ujD0NSgT/kni2Fkwz8Mx5KxO2eCfQ/Dya63Pyrf6eJgdDXqVMXh5yGumPwmXLIL5cVFsgB0zOF0Xq6hoz4kFRVfhfhUKF/is7Bh+HJbQjp5ep16WtNOJ8MgxvAUxBZviMDFZSpIzRl8uRwbmylWG/4AdAwFQnkFtcl81QY6FSrDvQoZ4r3ZQb5W/eUi1m9dbHSpHXPvYHiYI8ZlkP7SSIrExawGodo7X1YgA3/uzXQVAKUpQClU9zzzHjTxCXDwTyRiMLovgSIgIyPI+mZHu9xrpltrmrF5mx+Iny9zjp0KDUichfm1JESKSTlYWY6W9TeUsguulUDwbjnERIVGNnKgtYM4kJU7F82WwuCS2wvbW1S3A8+zxqEY984AzWUsfW4UAj7CqSkkVcki0aVDOG9oMDOsUkUqOXSPVTYM1gAQbMNxuKmdSnklNMUpSpJFKUoBSlKAUpSgFKUoBSlKAqjt+a8OEXzlc/ZLf9VRCDieKhxeFaGRDKzGNDlstpZGGUgjzY+IAH6ipL2+S5nwcYK3AldhmAIBMaqSCdjZwPY1B+XIScdgr6n4mDrewDhv8j9apKGZKXkWT2wXPJzdM+ZYI4y6i9me+YA2NrEANe3hJHXci1YGE54mjQPjI3iYWzo8eRSCBfuyTnUi/wCMZSRbML5qx+RcYMPxDGYGdQk5mllibLYSwuFKAN5gISel7+RqwsTh1lUpIqsjCzKwDBgdwQRYg1dFTzw/HRToskTh0YAgj1FxcHUGxGh1qBcfxC4jj/D44DmbDJiGnI2VWVQFJHW9hb+8FbGfs1wga+HmxGGU7xxOpTe5ssqvl66LYelbvlrlfC4FWECHM1s8jHM722u3kLmyiwFzYa0BuqUpQGr5m4R8XhpILhS1irEZgGUhlJHUXAuPKuXuJR4vCYqWLFC0inxDdQCLC3RoyulvLfrXWtaXj3KeAxro+KgWRo/lJLDTexykZ1v+FrjU+ZoDlV3RJCqHwkBsnzZb6FbnXTcHexGp1qXYbj3w+FxOEd1dHgmEbqSVBdQxUC2t3RRfoQ3nUh7Y+zVYs/EMGFSMC80YsoQ7Z1G2U31Ua31ANyBVeAnRbd5oNNbG4F7X2uwHl7jepBueWnljxGEyEBxNEFLGyhgyDfYi+h966wqi+zjA8KaORZMZlxMmYIW8KJqpjZGYWZg6K1wQTsbje1uWePLNEqzMqTqzRPHmHzpo2W9iwO4PUEHY0YN9Wl5t4+mCw7StYufDGhv43Pyrp0vufK9bqqw53xzYviEGDyfskUzXvfvNHAuvRbpYX3z32teAffhHB7xs2KUSSSkO+cAm/r7bW2FRqHAwFmyRIuYk7Cwvc7+QFz7CpqjWg8PSOw9wtv51Aopf2LEkjMQlhbXMSWGvQxpID71dtRi2VbxuevgxJmEKiNBlMj6KbG/dqTp4jqTrcEt+7b7RcFiCi7aDbLa2nT9awMZikTCRLvLMxnZl3CnwxA/7yZWt9euuvXFELe5Jud/QC2n3+1RXHEc8shEi5mhDYsENaxjlawHiMQL2Nj+Luxc+Rq6q58GKzYnEsP7we1sNlP63q7uN8fgwuUSZ2d75IokaWR7fMVjQEkC4udhWNfKL8v6m1pUI4x2l4WFBaOYSsQFjnjkwwHm7PIoAQdSLnbSvngedsU/ywYTEeXw2NjY/4ZVStcAndKi3+2eT+3wOOi9RD3y/4oS9fTDc/cKcgfFxqx/DITGfs4FQCS0rHwuOhlF45EceasG/kayKAUpSgFKUoBSlKApntz4Q/wARh8XmBUqsIj/FdWkct6izgWGtRDk5h/4lg1IbWZDrYDQjrc639NbDz0tntm4QZsB3y/NhXEwG2ZQCHX/Cb/w1Fexnh8cmKknuDkjGQZQQc51YEi6sAANOjsKjkngsDnXlJMciMjmHEwnNDOt7qbg5WtuhIGnTceuv5X5zfvfguJJ3GMXY/wDpzjo6Nsb/AM7jQ6VNq0/NHLeHx8PdTrtqki6PG3R0bof0PW9SQbilQLkjjeJhxL8Kx7Bpo1zQzbCePWx/3gAbj91vIVPaAUpSgFKUoCl+feMniWK+EQkwRy90sam3fTJYyFj+RMyqB+Z1PtrO1LsrTDYUYvDFnaLWdTsVP4kUfKqn8P5Te+hvruV+9wvH0w2JOULiJQua9mEhZ43FxrmbKb+3lauhOI4RZopIn1WRGRh6MCp/Q0Bx/h5A6gLfUjToCLWH+vSpBwHGmF0dPDJG2ZQ2tiMpuovtt7+tR+TAthsRLhpgyujFSPlNxex8WliLEHrcVsY+A4mYM0AIMQDG7gk30AFhudd9LkLe7KDIL95M7Q0xpkidVWdI2cBTdXC2zWB1BBI0ud99DaOfFoMbicQWBRZYYEYEEZI0BcC293jH+Koz2GYnCy4/9qCJlQmHWwzEHvQdfEcpNhtbN1taMc6RzYLiE+DUnuhKWjjBKqRJZ49BobAot7fhqGSsclpw4fFSoypIuQMylSxB8LbWAuNR/oVHOZo2wkSxErmCzOADe5yqsX/7feqyi5lxsRZUmkS7EkCSQa9SfFvpW04LjpMS7GZjIW0JZmucoOUZr3Fr1lY5ODz2MtRKKrbNwuPQi0sZFgFD5QALAKuqkbAKNb7Cvcs0LAZWIXUjwtbW2t9TWsxPDCzABMtj4v2sjA22sb7Ejfe3lpXxWCHVVUh1UgHO+lgfysL2q3jo5v6yrtv7P+TafEhHmcHRpLe2eMA/q3vVscU5jiwnFcVJKAT8Ph40LMiAayu4zMdB4o9gb/SoFyPyHLxOITmQRRpPbUZjIEIuBrtqRr1BqO9tz5uMYnbQQj/hIf60jHDZ2Rb3z5sseXnpZeJwTBBZMNMLZiR43i1vYX0Xyrc47iOCnt3+BwkpIB8RiJ121INjr71RfKL3lsfwxkderA1MJMdLoBIqj94kL7ADb7VzW2WKfSmedZrHXd4Ut/bz+TJTxThkUqhcBG2GkY2OSeR1ZADmTuhIFB21y7A+en1xWDxkKRRw4jEd2qhXTFYaKZAAUHgUKpAy94bFvwqvW4hJ4lNswjPv3Z/nes3Dcx4lNg6gdVLoP+GVFV8W9cpmq1S8n7f6Mji/CJMRJAsMWDZ+8BkaNU4e+W4/tCkrsyMA98mo33Fqlg4Pjoh4MPjox54XHpOv0TF2JHpUbh5nd2JlVZLqoyyKsg8ILdRm2f8AN/StlwPmGFUTL3kJyrcxuVB0GndvmS3uwqVq5r9UfR/gmGsqk8dS/fb/ACvclPBf/EJkL4biQcIxR4sVhR3iOu6PkZCp1HTqCNDWwHG8ZhpIkx8cPdyusSTwFrB2vkWRHF1DHQEEi5ANri8a4XzF3GImnKs6zd2Gl0CNkFlJy3VXscpNzfKvkK3nHsWnEuF4k4e/eIrFRpdZYbSoP8SoR710wujPsbwuhN4T3JjSsPg3EFxGHhnX5ZY0cfxKG/rWZWhqKUpQH4ygixFwdwetUzyVzV8NjZ4u4yJPiJDILaxOHYEDbwAWIte+tgCdbldwBckAeZqiMDynLhsezti4Eh70vG0hcOVDhgwTQEjUatbrresbboV7NpP/ALgvGLfZFwxcy4ZmdVLlkzBgsbsVK7iyg3Ptv0vWfgMdFOmeJsy+xBB3sVNipsQbEdRVaJhp8LiTiMA/xCyHNJCjKCQ8jMwQsCmYAggGx0bW2lecLw4iZ/gsbiIJMSwAhKhkYG7GQKQDCUAfOBqDbo6Axp7lbFNESjhmz5uXvON8MEdu8jEpe24VrEA+6pNp6+tWHUU5I5Yjw6jENI808qLeWTUgEKSBubmy5mJLNlW5sqgSutyopSlAKUpQEZ545Z4fi4WkxgCd0pYYgHK8QFySG6ganKbj0qgcXzniICy4bEyOATkkF47jU+LLJZjYeW9X92lzBeF4y/4omQe8ngX9WFcyw4EDpUpAz+N80SY8R/GMGaMEK2WME3OxYAswGuhNutZvKXEMuLhUO0abM8aRkhWsGuHVgy5CwIy9RvWjTDam4sPOtWMe4Jygb3vbyv8A6+gowdAJDwLhWNMhjkfE2BEmjBQwsMqghQcul7X131NQXtTxWB4liY8Rh5WjYJkkDo2uU3QjLfXxEH2FV9LjlJRmGvWyqCD53tcnrv5Vv8LinaRFKgBmUf2SDffUpWcupbnNa7Ibp7fTsYI5OxbWIjdgyvIpAQ5kjcI7gGS/zMota5vWLw2b4aYiQ2sdQQb626C/T+Z3trYsOGDOO7hjL62ORb3vmJBtprr71F+dcOIZck0fdkop8KKCbEqNrDQA/QW8q54aiNkvD80ZV3x1GYYeOzfHqZ44hE48LqfQEE/pWJwjh0jyomnezMEjS4JJYi5IGoUbk9ADUfwnwgZXYllDKSMm4BBI1uLkAjW4161enLnaNy/DGO5heAKApIw+oH5maMG+uW582HnWipS5K1/DoQyk3hlicC4TFhII4IgAqKBoAMx6sbdSbk+prmDtda/F8Yf31H2jQf0q9OK9qvDoclu9kLqHARLEAkixDlbNYE5d7EHrXO/OGLkxOLnxJjZO9lJCnpckIvqbLr6g1sej0tLJkcpsqytmIGZQB63N7e9STGsNASv8QY/yFQpCqXG56n19Pbb71KcLiJe7XMEZydFKxs2QAatnIN732v6isbaW5dSPNv0TncrY+hkFUNrd2Sf3mXoPUdaTRKG8K5hpqjdbC/mbXvvX2ixMZ0MSo2nhZFAe+l1dLW6aEdRrXsxwlS3dhSL3XMwII2sSSCDprYfSs/CmuCr09nC+x5QeL3P8gB/SvpAoKAHUWF+n2OvpXmNGNiRlOpKncXNwK/cPfKvtXKzwptxb80/tk/e9aEho5HAOhB3APTMPmB10sPrU47KMfkxc+HPyyoJF8robEe5Vr/w1EYYI2HjYWvbKc33utZHAcYMPj8I4OglEd73uJLpe9hfRvKtKp/3o79PbJTrnLl445LS7OP2eHlwp3wmImhF/yZu8i+ndyIPpUrqKcrD/APo8WH97hv1w0V6ldeifQisfHzlI3cWuqkjMSB9SATasTmLj2HwMPfYhsqZgosLlmOygdToftVccZ7X4mukUDFGzDOS2ZcmsmZVUgWXI25Fm8WUgis7XJQl098PH1LRW6ybrmLiuIkiDRDM5W/dBZCG8OykWIFxa9vtUY4KZ8XPEuMwixqAVUMrFrBsw1zZR4r6G5Fr6XrUvzHi5Rh+7LlcQ7R/OniIJUnKNYwSyAAk69T1kGIxGKwWHMksKmQW/aPK0jWY5SRHc5W8Qtbr9q+eeg1S6rElmXOd9/T+fkdniw2XkRjjXMbQ4hUw7WWOVzJ/aM8gQlcwbLctlOlybEjW2lTXj2OkjlweLXL3obun6XMmUISdf2ZcBG8hMGGqLasWd5YUiGUvOUi8KgtlNypBOwDG/nuOus7xSTY6WOLDwNNFElpHFoyk2ZfAe8KnwhMx0OpFr2ru8OULodC3jlP5rj+fQyWJJqT/ctjhkkbQxtGLIyKVB3AIuAb9ayqxOFYUxQpGTcqoub3udzr73rLr1l2Odio9zbzXDgVs1zKykottN7Asei3Pvoa308oRWZtAoJJ9ALmuaeYOOtiZpJXL+NnK3B0FzkW4awAW1xe2h3vUkEwx3PnE5GuHMK/KVjiVrGwvdpNb+x0HQ1rsT2oY+AE9+rlfwvGpB/dOWxP0IqKzYm0f7Mu7Hwox0uW6IOlzoNNdDWs4nCkReNY0nKX72aRnsWHzCNUYZVBBAJuWtfQaVSU+lpJZbJwTPH9oXEeLxywx4WBkQCRkEmWSyjVvEwzKDqQBcXHvUR+Jci4WO2u0gPmfmykbf6vpWHwOHB3d2kMbEHIhYrYMCrftBbNuRl00Ot76Z8vEcMtkQRyObKMqCw83J2NtTWqZB6TC94DmMqgDyVsxvbR0XVbg/h19eudhYMMDlWOIXHizZnP8AhK399t9jWukxRAuNQuuqk6X0AJIHlvWz4VO0cTMMqnYKLXF/xH1tr9KAycRwzBC6yJFfY5EAH33B9jXjikBVopk8cSkXCjM5Oy63ta5XQdf03snBFwqp8Rhe8z2zSPmKgtY5ESNh8o3Y6khrWAFYPFeHjCurR5u4mzKULX7tgNgx1IINwTrYMDe164Y62qyfhLnOHw/M0s07cMvszGj4yAUZcytr8ynwi1tdCPPT/PT8xEa439piO7fKLFrkEAkncIF3JOmutRk5hIyEKfGTcgAWUkEnXa/0JqZcN4W+KYRjM6Rp3j92Fu/RVXS17nQnYZjrtWvh00rxGltzz6mFNMa10wRHsXyphZVPw7lWGwOYg+4Nz9R9q0kPEpUSWCU5TYqwI0IJjYnT8V44/FrcX+thNwSCdSMPGYZ02Akc+LWyOHJtmNxmFrHoRcVBuY3jcRYki5IKOu19PCfTS/6VFOor1CeOO6fsbzrlB7nwjneSOG+JOaG4jLMTksbgJmsQuuo89vKvjJiZW7yR5wzNmJZnBLMxuznXMT4RrbyPvrZEAXwsCN7a3189PK1fJsU5QIT4QbgWG+vXfqa6TM2EDhLki5YeAKdQL6m9tL7X38q3/DcGpyZYD3jEZVBuxY7WI1NaDAM5lUJa62ufQaVa/Z7gFYzzMbGNAoPlnzZyPI5Vt7Ma5tZqlpqJWvj7t4Xuy9cOuSRrf9nCBabE5T/8cUfe5T6yMwBPmFBHrXyxPBZ4leSKUYhMpDjJklVepyXYOABc2Nxba16sjA8vI6BpGILfKq2sL7Xuup0J+taqbAmCYgHUEaj7qffavno/GbVLLefltj7Z92dj08GsIhKcStCWQCRxGxtqLgG+lr65QfqPWopguaGMqqRljuPJiBfqbC49tf6y/FQrhsbKqqMl1dVH4RIoYqPQEkD0AqtuJRhMRILZQsjWHkAxsB9K+ir8O2KsS/Ukzy7NLU5Nyimyb4zmPDguiqTYkCRRcGx0YBnBsfUA69K1z8ejupJk8LBhZEBuNte8rX8ucHxWOk7vCQPKdMx0VUv1Zzov13tVw8v9iEACtjZmdtzHEcqf7pcjMw9QFrTw4eRV6SjOehEl7MsW+KbGY5lyJiZISgsQfBh41J16X0v6HpapzWPw/BRwRRwxDLHGqoi3JsqgBRc6nQDesirm5Ae2bg8uIwSNEhkMMqyNHYtmWxVhlAJPzA2Gtr7VQ/E+Eyq0ebDt3jEhU7ognKVIUwjxhcrWzG5JFtbNbrW9LVGCTnPmDlTG4Th2BDxOzGWSVkUM5iYqMg8DaGyKTZLXvck1EeE8XxKSO8BvIqk3sr5QGUk5XBDEEDSxroXtB4lIrxQqvhIz5/2nzA5QpCdNep+hqueMc0pg2jAgw7g59Yo+7ZWXLmUlgNfEL6GvP1GrnGzwq4Zf1wvM2hWunqbNfg5uKYloMTjVlmyteNGHdsQCtsqotwM2VicvyqSL2tU57FMUXkx48Ns0RurZ1JtIrFW/EpK3B8iN96+fKWPh4ol3isqgw90WMlwVAuzWG4c62GoqZ8n8qQ8PE3dZrSsGyk3CAXsoPkLneo0d9tlslbHDW23b18yLIxSXSySUrzmr9Br0jE1vM6ucHiRH8/cS5dAdcjW0Om9coy4kW1CsCF18RPS2m319a7AZQQQRcHQiuVO0Plx+HYt4CGELEtCxvlZNwLjqhOU+wOxFAesFiz3sLyEKEnhdgLWRRIp+wA/Sohi3lW8LkjIzAr+8Lg38zv8Ac17GMIVlP4vm9vKsk8VRrGaFZHAA7zMVLAbZwNGIGl9Cba3rNpqXUlnbBZYawax4yACRvtX34YbSL9f5GpDy1yhj+LO7woMihvGfCgKrdYgfMkqP4rnrUadHikIZSro1ipFiCDYgg7HparrJVm4ll6gi+lhc67dNtrGt9wORBp82VgWbzsRm/rUWee40O+2v2rO4PjxG4toir4z5nr/n71L32JOluPQiSFlGtyCPob/0NQfnnBBcKgO+dW+yyX/5l+9eOWueUjiEcq57AWcMASALDNprYAC/kB5VqeZ+Oy8QZkgjMmRHkZUI8KJ89ifmY6Cw19NBXzWj+GX16pSn+mPPmdc7ouvC5K5xEo+Jcs2mha3mLALf10P/AGq4+yqUF576M6RMB6KXDAexK/pVCwT+MO2uuY361O+T+YXgZGzDvAMwvqpVjqht029iK9vWUu6iVa7v8nNCWJJlwS8NvPKwFr639dBf761BOW+T8NxPETwzM6xC8y92QG1dlXVlIAysdPbyrbcT7QkaIqqBCw8Xizk+YUAD2ufPpvUp7KODSRQyYiaNVfEMrJqGIiCrkFwbAbm2/n5Dg+EaK3T9cre7xt9Da+1TwlwUBzRyfi8DKwliZYxI8aSsVVZVUkKykkaldbVGLa2rsTnTleDiWFfDTaXsyOBcxuPlYfcgjqCRpXKvNvKmL4dMYsQhG+SQapIPNW/puOteycxgYR2zgBstzqb2/Wrg7OsdH4o8wtJlAN9yL5del8zD3t51SYNSPgXGu67tRvfUnXfQg+Y029K59Vp46imVUufyvcvCXTLKOjMM86AqEUqNiSQbdBaxubdb9K17Lmk8fzWzsbEKAunzbD2J2Hoah3C+0SRUKmzlN8wz2+tw3TrWs5j53lmjIZssfUIAAfcXJO2xPSvlo/AdU59M5Lp8zs/qY4ylufHikzT4x5IurKqeZVQFBt62vb1qwv8AyV4a05mmknlzG7IWVVJ/gUMB7GtZ2WcoM8nxmIRu7AUxJICt2uGWUKQDYACx9etqt6vraq1XBQj2Swv2OKTy8mNw7h8OHjEUEaRxrsiAKB9B19aya/Ca/M1aFT1SvOamagDX6VgYifFD5IlP8Vq2NKAj0+O4iPlw6H+Oq37VsNxHGQoHwoUo+YEXNwFYWBGl/EdDvpbWrpr8Iqso5JTKq7JuWJ4Iwz5lJcOQQVUWBW1z85IIOmgIGp2q0q92ryarXUoNvl7slyyflelrzX6K0Kns1AufeQ5eILl7/wAN7hG2B8x5Gp6KUBzjiuxDiAPhZGHvXxj7FuI/iC/QiulKUBRfDezvi0KZIj3a3uQrZbnz061gcU7KuIStmkXM35r3J+vWug6UBzPJ2QcQHyofvWOeyjjAuBECDa9za9q6gpQHNf8A5a8ZJN4t7fiBttfp11+9Z2F7PeLoSUQqT5MB+oroalAc0Yrsh4mzFhGATvqK+mG7IeL63Ci4ABvsB5fr966TpQFF4Psu4kDqYxfL1va1v5kXqXYHlbiyAD4kADpc6VY1KAgM3LPFW/8Ad/qa0vE+zriE4tJiA48mJI+xq2KUBRp7EpD+KP8A19Kx5OwuY7SqKvqlAUdhexCdWLfEqCd9L3rZcN7FBHocSbHcAX/n7CrfpQEN4dyM8VrY2f71IcJw50FjM7e9q2NKA+apbreleya8UApSl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xASEhUTEhMWFhUXGRgaGRUYGRoXGxgfGhsaGhgYHhgbHiggGhslHRkWIjEhJyo3Li4uGR8zOD8sNygtLisBCgoKDg0OGhAQGi0mHyUtLS0wKzAyNS8tKy0tKy0tLS8vLS8tLy0tLS0vLS0vLS0tLS0tLS0tLS0tLS0uLS0tLf/AABEIAL4BCQMBIgACEQEDEQH/xAAcAAEAAgMBAQEAAAAAAAAAAAAABgcEBQgCAwH/xABEEAACAQIEAwYEAwUFBgcBAAABAgMAEQQSITEFBkEHEyJRYXEUMoGRQlKhI2KCscEzY5LR8BZyo7LC8RUXQ0RTc8Ml/8QAGgEBAAMBAQEAAAAAAAAAAAAAAAECAwQFBv/EAC4RAAICAQMCBAUDBQAAAAAAAAABAgMRBCFBEjETUZGhBWFxsfEygcEUItHh8P/aAAwDAQACEQMRAD8AvGlKUApSvMsiqCzEADcnQD60B6pUO5g7QsJh7hP2r9Ap0+p6D9fSq94p2o46RS8U0USgrYqmhva1y9/MeX01tOAXnSsXheOSeJJY2DqwvmG1+osdQQbix1FZVQBSlKAUpSgFKUoBSlKAUpSgFKUoBSlKAUpSgFKUoBSlKAUpSgFKUoBSlKAUpSgFUHz3zDLi3zBmFiCibpGAfDYC92Ot3tfUgaVfMzWUnyBNc1MCTsSQqj+dSgYGD4jM6SJG+RgLOXF7Am/UWG29v51u+IJh5TGkcQjRo40kjQrYOfDJlAJyg6MA1j4rkai8UxWNGHdiTcykfKdAo31HzdNNrj0rZ4XEMpLBra5lZCL+YYE31tbp060SWSWyW8J4li+XMZ8LibyYSQ3jk6Oo0uL6LIosCPYHTKwvDBYuOaNZI2DIwuGHX/I+nSoJwjFYfj2BfDY2PLKNyvmNFniPQ66r0vY3DC8M4BxnGcv4v4LG3fDObpINnG2dfJxoCv018JIgvWlfLCYlJUWSNgyMLqw1BBr61AFKUoBSlKAUpSgFKUoBSlKAUpSgFKUoBSlKAUpSgFKUoBSlKAUpSgFKUoD5zsArE7AEn7VzMfnObYgXHsBuPLU10hxqTLh5m8opD9lNc3S/Off+lqlEkt4NyHDxTh02QqMSkp7uU7KwUXiYgXyFSp62LXF9jXPEsFiuGS/DYyMr1WxDAgn5lOzKdfY32q8Owo3wM7fmxTn7xw2rf9oPJsPFMMYmssq3MUv5G8j5o2gI9juBUEFI8rcySYN80Xit41DHLY9R1ujKSh6fI26Crw4pwzBcawK5xeORcyPs8TbXHkym6kehBrmmIS4SZ8HilKMjEWP4G9/ym4IPkQdjVmdmHOBwkpw01zFIwt5ox0uB1B0BA62I31nuDxy1x/F8BxfwGPu0Dm6SC5BBNu8W/X8y7/W2a78POkiq6MGVgCrA3BB1BB8q0vNvLGF4nh+5mFwfFHItsyEjRlP9NiKqnkvmqfg+Kfh+NfvIA5USfkO+YDXQgglet9PEGBAvSlaXl/mjCY0yLh3zGO1wRbQ3swB6Gx9a3VQBSlKAUpSgFKUoBSlKAUpSgFKUoBSlKAUpSgFKUoBSlKAUpSgFKUoDVc1vlwWJP9zL/wAhFc9W8S6XGb363NX7z09sBif/AKyPuQP61Q2FkVZoyxAXOpZvIA6n2Av9qlElqdisTDCzllyZsQ5ERFigKqVB/hK/arCqEdmGJEkcjLqp7tgbaNcMCR56gj+GpvUEFedrnZ+OIw99Ao+KiHh2HeqNTGT+bfKfM22NxQWBxDA5JLh1NgTvcaZSDrcai30rsCqf7ZOz7vM2PwqeMC88ajVgP/WW34wNx1AvuNQMPlntLMGDxSy3aRELQhiTcmy5bjWwJz6a2zfSqcFOrNJO7vLJcswtlBZyTe53N/TT+X0wmJv18Q2P5h/r/XSvrw3DIveFdiw+nhvb9atgEn7OeaJsJJ8T3TdySqTAAkAOf2ZBOoOhsdidDbMK6MweKjlRZI2DI4BVhsQao3E8sT4GOLFyEMssRE0TqSCjXaWN7G7ExhGtuDGx3ArN5J5pPD2VCxfAyu/dFv7QWCllGuXMC9mF7tkzgWcFoBddKxOGcTgxCZ4ZFdfTcehG6n0NZdQBSlKAUpSgFKUoBSlKAUpSgFKUoBSlKAUpSgFKUoBSlKAUpSgIv2mTBOG4gnqEH+KRAP51RcOEad0iQKXkdEXNmA8d1uSNhcjbWrm7ZJcvC5fV4h/xFP8ASq05O4aRi8E2dTmeNrA6rZr6j3QinUl3JSLH7P0iwxOGErBgShgYC6MAXIDEBnWzEq2xAv1FTqolztyvJO0WMwZWPGwG6OdBKmpMDnYqehO1z5mszlPmqLGKVIMWITSWB/C6sLX8J1tr/wBxYkQSGlKUBz72x9nxwjnHYRbQM13RR/YseoH/AMbH7E22IAgPCccbMRob3Pp5fy8uldeYnDpIjRyKGRwVZWFwwIsQQdwRXMnadyRJwnECWEFsLITkJ1yncxMfMDUHqB5g0QJ5/tvHi+FnDgkYxO6Co2eQzZHQllY3Z2KhrqSWJuPFcXhvxOFDtF/7abKZIF+fCya5ZI1OxU5rDa11NldK03KaQTYmATS91Czi76goegzD5LmwzfhvetjzvwCfh3ETJL+1jlLEnQd6jaSZiAPHr4jbUm53IqQZ/CsbNgsSFedorLpNGCysraxzBd5IWG69PdGB6B4LJK2HiaYWlZFLgdGIBI9xVAY7hKhMNhp3zQyJ3mExhul2ZSXjc6iJc5UOuuUgN1c1bPZxzV8TGcNNdMVhxkkRvmOWy5td2Ggb1IOzCjBM6UpUAUpSgFKUoBSlKAUpSgFKUoBSlKAUpSgFKUoBSlKAUpSgK87cpsvDlH5p41H0V2/6ajHKhb47hyH+8uL3sFRmUbkLoytbQ+IX3Fbvt9ktg8OPPEg/aKX/ADrU8nOH4ngwLfs45b2fPvELX/IwuAR5AVhY34kF9fsXj2ZctRnmrlFMUyzxOYMXGPBOvW2ySAfMu/qLmxFyDJqVuUIVwPnCSOVcHxNO4xBvlk3jmA/Ej7HoTsRfUL1mta/jvBcPjIjDOmZTqDsyEbOrDVWHQiovyjxKbC4puF4p87Bc+HlOnex66f7wsbj90kaEAATisHjfCYcXA+HnTNG4sR+oIPRgbEHoRWdSgOS+cuWZ+EYpoZAXibVHtpInn5BhsR0PoQTk4zmGeeCKCZxKkbBopGF5FXLl7rPvksAbHW4BvpXQfaRwjB4nAyjGMERBmWXS8bbKRfe5NiL63tpvXL/w7w3DkNHewZTe2ujD0NSgT/kni2Fkwz8Mx5KxO2eCfQ/Dya63Pyrf6eJgdDXqVMXh5yGumPwmXLIL5cVFsgB0zOF0Xq6hoz4kFRVfhfhUKF/is7Bh+HJbQjp5ep16WtNOJ8MgxvAUxBZviMDFZSpIzRl8uRwbmylWG/4AdAwFQnkFtcl81QY6FSrDvQoZ4r3ZQb5W/eUi1m9dbHSpHXPvYHiYI8ZlkP7SSIrExawGodo7X1YgA3/uzXQVAKUpQClU9zzzHjTxCXDwTyRiMLovgSIgIyPI+mZHu9xrpltrmrF5mx+Iny9zjp0KDUichfm1JESKSTlYWY6W9TeUsguulUDwbjnERIVGNnKgtYM4kJU7F82WwuCS2wvbW1S3A8+zxqEY984AzWUsfW4UAj7CqSkkVcki0aVDOG9oMDOsUkUqOXSPVTYM1gAQbMNxuKmdSnklNMUpSpJFKUoBSlKAUpSgFKUoBSlKAqjt+a8OEXzlc/ZLf9VRCDieKhxeFaGRDKzGNDlstpZGGUgjzY+IAH6ipL2+S5nwcYK3AldhmAIBMaqSCdjZwPY1B+XIScdgr6n4mDrewDhv8j9apKGZKXkWT2wXPJzdM+ZYI4y6i9me+YA2NrEANe3hJHXci1YGE54mjQPjI3iYWzo8eRSCBfuyTnUi/wCMZSRbML5qx+RcYMPxDGYGdQk5mllibLYSwuFKAN5gISel7+RqwsTh1lUpIqsjCzKwDBgdwQRYg1dFTzw/HRToskTh0YAgj1FxcHUGxGh1qBcfxC4jj/D44DmbDJiGnI2VWVQFJHW9hb+8FbGfs1wga+HmxGGU7xxOpTe5ssqvl66LYelbvlrlfC4FWECHM1s8jHM722u3kLmyiwFzYa0BuqUpQGr5m4R8XhpILhS1irEZgGUhlJHUXAuPKuXuJR4vCYqWLFC0inxDdQCLC3RoyulvLfrXWtaXj3KeAxro+KgWRo/lJLDTexykZ1v+FrjU+ZoDlV3RJCqHwkBsnzZb6FbnXTcHexGp1qXYbj3w+FxOEd1dHgmEbqSVBdQxUC2t3RRfoQ3nUh7Y+zVYs/EMGFSMC80YsoQ7Z1G2U31Ua31ANyBVeAnRbd5oNNbG4F7X2uwHl7jepBueWnljxGEyEBxNEFLGyhgyDfYi+h966wqi+zjA8KaORZMZlxMmYIW8KJqpjZGYWZg6K1wQTsbje1uWePLNEqzMqTqzRPHmHzpo2W9iwO4PUEHY0YN9Wl5t4+mCw7StYufDGhv43Pyrp0vufK9bqqw53xzYviEGDyfskUzXvfvNHAuvRbpYX3z32teAffhHB7xs2KUSSSkO+cAm/r7bW2FRqHAwFmyRIuYk7Cwvc7+QFz7CpqjWg8PSOw9wtv51Aopf2LEkjMQlhbXMSWGvQxpID71dtRi2VbxuevgxJmEKiNBlMj6KbG/dqTp4jqTrcEt+7b7RcFiCi7aDbLa2nT9awMZikTCRLvLMxnZl3CnwxA/7yZWt9euuvXFELe5Jud/QC2n3+1RXHEc8shEi5mhDYsENaxjlawHiMQL2Nj+Luxc+Rq6q58GKzYnEsP7we1sNlP63q7uN8fgwuUSZ2d75IokaWR7fMVjQEkC4udhWNfKL8v6m1pUI4x2l4WFBaOYSsQFjnjkwwHm7PIoAQdSLnbSvngedsU/ywYTEeXw2NjY/4ZVStcAndKi3+2eT+3wOOi9RD3y/4oS9fTDc/cKcgfFxqx/DITGfs4FQCS0rHwuOhlF45EceasG/kayKAUpSgFKUoBSlKApntz4Q/wARh8XmBUqsIj/FdWkct6izgWGtRDk5h/4lg1IbWZDrYDQjrc639NbDz0tntm4QZsB3y/NhXEwG2ZQCHX/Cb/w1Fexnh8cmKknuDkjGQZQQc51YEi6sAANOjsKjkngsDnXlJMciMjmHEwnNDOt7qbg5WtuhIGnTceuv5X5zfvfguJJ3GMXY/wDpzjo6Nsb/AM7jQ6VNq0/NHLeHx8PdTrtqki6PG3R0bof0PW9SQbilQLkjjeJhxL8Kx7Bpo1zQzbCePWx/3gAbj91vIVPaAUpSgFKUoCl+feMniWK+EQkwRy90sam3fTJYyFj+RMyqB+Z1PtrO1LsrTDYUYvDFnaLWdTsVP4kUfKqn8P5Te+hvruV+9wvH0w2JOULiJQua9mEhZ43FxrmbKb+3lauhOI4RZopIn1WRGRh6MCp/Q0Bx/h5A6gLfUjToCLWH+vSpBwHGmF0dPDJG2ZQ2tiMpuovtt7+tR+TAthsRLhpgyujFSPlNxex8WliLEHrcVsY+A4mYM0AIMQDG7gk30AFhudd9LkLe7KDIL95M7Q0xpkidVWdI2cBTdXC2zWB1BBI0ud99DaOfFoMbicQWBRZYYEYEEZI0BcC293jH+Koz2GYnCy4/9qCJlQmHWwzEHvQdfEcpNhtbN1taMc6RzYLiE+DUnuhKWjjBKqRJZ49BobAot7fhqGSsclpw4fFSoypIuQMylSxB8LbWAuNR/oVHOZo2wkSxErmCzOADe5yqsX/7feqyi5lxsRZUmkS7EkCSQa9SfFvpW04LjpMS7GZjIW0JZmucoOUZr3Fr1lY5ODz2MtRKKrbNwuPQi0sZFgFD5QALAKuqkbAKNb7Cvcs0LAZWIXUjwtbW2t9TWsxPDCzABMtj4v2sjA22sb7Ejfe3lpXxWCHVVUh1UgHO+lgfysL2q3jo5v6yrtv7P+TafEhHmcHRpLe2eMA/q3vVscU5jiwnFcVJKAT8Ph40LMiAayu4zMdB4o9gb/SoFyPyHLxOITmQRRpPbUZjIEIuBrtqRr1BqO9tz5uMYnbQQj/hIf60jHDZ2Rb3z5sseXnpZeJwTBBZMNMLZiR43i1vYX0Xyrc47iOCnt3+BwkpIB8RiJ121INjr71RfKL3lsfwxkderA1MJMdLoBIqj94kL7ADb7VzW2WKfSmedZrHXd4Ut/bz+TJTxThkUqhcBG2GkY2OSeR1ZADmTuhIFB21y7A+en1xWDxkKRRw4jEd2qhXTFYaKZAAUHgUKpAy94bFvwqvW4hJ4lNswjPv3Z/nes3Dcx4lNg6gdVLoP+GVFV8W9cpmq1S8n7f6Mji/CJMRJAsMWDZ+8BkaNU4e+W4/tCkrsyMA98mo33Fqlg4Pjoh4MPjox54XHpOv0TF2JHpUbh5nd2JlVZLqoyyKsg8ILdRm2f8AN/StlwPmGFUTL3kJyrcxuVB0GndvmS3uwqVq5r9UfR/gmGsqk8dS/fb/ACvclPBf/EJkL4biQcIxR4sVhR3iOu6PkZCp1HTqCNDWwHG8ZhpIkx8cPdyusSTwFrB2vkWRHF1DHQEEi5ANri8a4XzF3GImnKs6zd2Gl0CNkFlJy3VXscpNzfKvkK3nHsWnEuF4k4e/eIrFRpdZYbSoP8SoR710wujPsbwuhN4T3JjSsPg3EFxGHhnX5ZY0cfxKG/rWZWhqKUpQH4ygixFwdwetUzyVzV8NjZ4u4yJPiJDILaxOHYEDbwAWIte+tgCdbldwBckAeZqiMDynLhsezti4Eh70vG0hcOVDhgwTQEjUatbrresbboV7NpP/ALgvGLfZFwxcy4ZmdVLlkzBgsbsVK7iyg3Ptv0vWfgMdFOmeJsy+xBB3sVNipsQbEdRVaJhp8LiTiMA/xCyHNJCjKCQ8jMwQsCmYAggGx0bW2lecLw4iZ/gsbiIJMSwAhKhkYG7GQKQDCUAfOBqDbo6Axp7lbFNESjhmz5uXvON8MEdu8jEpe24VrEA+6pNp6+tWHUU5I5Yjw6jENI808qLeWTUgEKSBubmy5mJLNlW5sqgSutyopSlAKUpQEZ545Z4fi4WkxgCd0pYYgHK8QFySG6ganKbj0qgcXzniICy4bEyOATkkF47jU+LLJZjYeW9X92lzBeF4y/4omQe8ngX9WFcyw4EDpUpAz+N80SY8R/GMGaMEK2WME3OxYAswGuhNutZvKXEMuLhUO0abM8aRkhWsGuHVgy5CwIy9RvWjTDam4sPOtWMe4Jygb3vbyv8A6+gowdAJDwLhWNMhjkfE2BEmjBQwsMqghQcul7X131NQXtTxWB4liY8Rh5WjYJkkDo2uU3QjLfXxEH2FV9LjlJRmGvWyqCD53tcnrv5Vv8LinaRFKgBmUf2SDffUpWcupbnNa7Ibp7fTsYI5OxbWIjdgyvIpAQ5kjcI7gGS/zMota5vWLw2b4aYiQ2sdQQb626C/T+Z3trYsOGDOO7hjL62ORb3vmJBtprr71F+dcOIZck0fdkop8KKCbEqNrDQA/QW8q54aiNkvD80ZV3x1GYYeOzfHqZ44hE48LqfQEE/pWJwjh0jyomnezMEjS4JJYi5IGoUbk9ADUfwnwgZXYllDKSMm4BBI1uLkAjW4161enLnaNy/DGO5heAKApIw+oH5maMG+uW582HnWipS5K1/DoQyk3hlicC4TFhII4IgAqKBoAMx6sbdSbk+prmDtda/F8Yf31H2jQf0q9OK9qvDoclu9kLqHARLEAkixDlbNYE5d7EHrXO/OGLkxOLnxJjZO9lJCnpckIvqbLr6g1sej0tLJkcpsqytmIGZQB63N7e9STGsNASv8QY/yFQpCqXG56n19Pbb71KcLiJe7XMEZydFKxs2QAatnIN732v6isbaW5dSPNv0TncrY+hkFUNrd2Sf3mXoPUdaTRKG8K5hpqjdbC/mbXvvX2ixMZ0MSo2nhZFAe+l1dLW6aEdRrXsxwlS3dhSL3XMwII2sSSCDprYfSs/CmuCr09nC+x5QeL3P8gB/SvpAoKAHUWF+n2OvpXmNGNiRlOpKncXNwK/cPfKvtXKzwptxb80/tk/e9aEho5HAOhB3APTMPmB10sPrU47KMfkxc+HPyyoJF8robEe5Vr/w1EYYI2HjYWvbKc33utZHAcYMPj8I4OglEd73uJLpe9hfRvKtKp/3o79PbJTrnLl445LS7OP2eHlwp3wmImhF/yZu8i+ndyIPpUrqKcrD/APo8WH97hv1w0V6ldeifQisfHzlI3cWuqkjMSB9SATasTmLj2HwMPfYhsqZgosLlmOygdToftVccZ7X4mukUDFGzDOS2ZcmsmZVUgWXI25Fm8WUgis7XJQl098PH1LRW6ybrmLiuIkiDRDM5W/dBZCG8OykWIFxa9vtUY4KZ8XPEuMwixqAVUMrFrBsw1zZR4r6G5Fr6XrUvzHi5Rh+7LlcQ7R/OniIJUnKNYwSyAAk69T1kGIxGKwWHMksKmQW/aPK0jWY5SRHc5W8Qtbr9q+eeg1S6rElmXOd9/T+fkdniw2XkRjjXMbQ4hUw7WWOVzJ/aM8gQlcwbLctlOlybEjW2lTXj2OkjlweLXL3obun6XMmUISdf2ZcBG8hMGGqLasWd5YUiGUvOUi8KgtlNypBOwDG/nuOus7xSTY6WOLDwNNFElpHFoyk2ZfAe8KnwhMx0OpFr2ru8OULodC3jlP5rj+fQyWJJqT/ctjhkkbQxtGLIyKVB3AIuAb9ayqxOFYUxQpGTcqoub3udzr73rLr1l2Odio9zbzXDgVs1zKykottN7Asei3Pvoa308oRWZtAoJJ9ALmuaeYOOtiZpJXL+NnK3B0FzkW4awAW1xe2h3vUkEwx3PnE5GuHMK/KVjiVrGwvdpNb+x0HQ1rsT2oY+AE9+rlfwvGpB/dOWxP0IqKzYm0f7Mu7Hwox0uW6IOlzoNNdDWs4nCkReNY0nKX72aRnsWHzCNUYZVBBAJuWtfQaVSU+lpJZbJwTPH9oXEeLxywx4WBkQCRkEmWSyjVvEwzKDqQBcXHvUR+Jci4WO2u0gPmfmykbf6vpWHwOHB3d2kMbEHIhYrYMCrftBbNuRl00Ot76Z8vEcMtkQRyObKMqCw83J2NtTWqZB6TC94DmMqgDyVsxvbR0XVbg/h19eudhYMMDlWOIXHizZnP8AhK399t9jWukxRAuNQuuqk6X0AJIHlvWz4VO0cTMMqnYKLXF/xH1tr9KAycRwzBC6yJFfY5EAH33B9jXjikBVopk8cSkXCjM5Oy63ta5XQdf03snBFwqp8Rhe8z2zSPmKgtY5ESNh8o3Y6khrWAFYPFeHjCurR5u4mzKULX7tgNgx1IINwTrYMDe164Y62qyfhLnOHw/M0s07cMvszGj4yAUZcytr8ynwi1tdCPPT/PT8xEa439piO7fKLFrkEAkncIF3JOmutRk5hIyEKfGTcgAWUkEnXa/0JqZcN4W+KYRjM6Rp3j92Fu/RVXS17nQnYZjrtWvh00rxGltzz6mFNMa10wRHsXyphZVPw7lWGwOYg+4Nz9R9q0kPEpUSWCU5TYqwI0IJjYnT8V44/FrcX+thNwSCdSMPGYZ02Akc+LWyOHJtmNxmFrHoRcVBuY3jcRYki5IKOu19PCfTS/6VFOor1CeOO6fsbzrlB7nwjneSOG+JOaG4jLMTksbgJmsQuuo89vKvjJiZW7yR5wzNmJZnBLMxuznXMT4RrbyPvrZEAXwsCN7a3189PK1fJsU5QIT4QbgWG+vXfqa6TM2EDhLki5YeAKdQL6m9tL7X38q3/DcGpyZYD3jEZVBuxY7WI1NaDAM5lUJa62ufQaVa/Z7gFYzzMbGNAoPlnzZyPI5Vt7Ma5tZqlpqJWvj7t4Xuy9cOuSRrf9nCBabE5T/8cUfe5T6yMwBPmFBHrXyxPBZ4leSKUYhMpDjJklVepyXYOABc2Nxba16sjA8vI6BpGILfKq2sL7Xuup0J+taqbAmCYgHUEaj7qffavno/GbVLLefltj7Z92dj08GsIhKcStCWQCRxGxtqLgG+lr65QfqPWopguaGMqqRljuPJiBfqbC49tf6y/FQrhsbKqqMl1dVH4RIoYqPQEkD0AqtuJRhMRILZQsjWHkAxsB9K+ir8O2KsS/Ukzy7NLU5Nyimyb4zmPDguiqTYkCRRcGx0YBnBsfUA69K1z8ejupJk8LBhZEBuNte8rX8ucHxWOk7vCQPKdMx0VUv1Zzov13tVw8v9iEACtjZmdtzHEcqf7pcjMw9QFrTw4eRV6SjOehEl7MsW+KbGY5lyJiZISgsQfBh41J16X0v6HpapzWPw/BRwRRwxDLHGqoi3JsqgBRc6nQDesirm5Ae2bg8uIwSNEhkMMqyNHYtmWxVhlAJPzA2Gtr7VQ/E+Eyq0ebDt3jEhU7ognKVIUwjxhcrWzG5JFtbNbrW9LVGCTnPmDlTG4Th2BDxOzGWSVkUM5iYqMg8DaGyKTZLXvck1EeE8XxKSO8BvIqk3sr5QGUk5XBDEEDSxroXtB4lIrxQqvhIz5/2nzA5QpCdNep+hqueMc0pg2jAgw7g59Yo+7ZWXLmUlgNfEL6GvP1GrnGzwq4Zf1wvM2hWunqbNfg5uKYloMTjVlmyteNGHdsQCtsqotwM2VicvyqSL2tU57FMUXkx48Ns0RurZ1JtIrFW/EpK3B8iN96+fKWPh4ol3isqgw90WMlwVAuzWG4c62GoqZ8n8qQ8PE3dZrSsGyk3CAXsoPkLneo0d9tlslbHDW23b18yLIxSXSySUrzmr9Br0jE1vM6ucHiRH8/cS5dAdcjW0Om9coy4kW1CsCF18RPS2m319a7AZQQQRcHQiuVO0Plx+HYt4CGELEtCxvlZNwLjqhOU+wOxFAesFiz3sLyEKEnhdgLWRRIp+wA/Sohi3lW8LkjIzAr+8Lg38zv8Ac17GMIVlP4vm9vKsk8VRrGaFZHAA7zMVLAbZwNGIGl9Cba3rNpqXUlnbBZYawax4yACRvtX34YbSL9f5GpDy1yhj+LO7woMihvGfCgKrdYgfMkqP4rnrUadHikIZSro1ipFiCDYgg7HparrJVm4ll6gi+lhc67dNtrGt9wORBp82VgWbzsRm/rUWee40O+2v2rO4PjxG4toir4z5nr/n71L32JOluPQiSFlGtyCPob/0NQfnnBBcKgO+dW+yyX/5l+9eOWueUjiEcq57AWcMASALDNprYAC/kB5VqeZ+Oy8QZkgjMmRHkZUI8KJ89ifmY6Cw19NBXzWj+GX16pSn+mPPmdc7ouvC5K5xEo+Jcs2mha3mLALf10P/AGq4+yqUF576M6RMB6KXDAexK/pVCwT+MO2uuY361O+T+YXgZGzDvAMwvqpVjqht029iK9vWUu6iVa7v8nNCWJJlwS8NvPKwFr639dBf761BOW+T8NxPETwzM6xC8y92QG1dlXVlIAysdPbyrbcT7QkaIqqBCw8Xizk+YUAD2ufPpvUp7KODSRQyYiaNVfEMrJqGIiCrkFwbAbm2/n5Dg+EaK3T9cre7xt9Da+1TwlwUBzRyfi8DKwliZYxI8aSsVVZVUkKykkaldbVGLa2rsTnTleDiWFfDTaXsyOBcxuPlYfcgjqCRpXKvNvKmL4dMYsQhG+SQapIPNW/puOteycxgYR2zgBstzqb2/Wrg7OsdH4o8wtJlAN9yL5del8zD3t51SYNSPgXGu67tRvfUnXfQg+Y029K59Vp46imVUufyvcvCXTLKOjMM86AqEUqNiSQbdBaxubdb9K17Lmk8fzWzsbEKAunzbD2J2Hoah3C+0SRUKmzlN8wz2+tw3TrWs5j53lmjIZssfUIAAfcXJO2xPSvlo/AdU59M5Lp8zs/qY4ylufHikzT4x5IurKqeZVQFBt62vb1qwv8AyV4a05mmknlzG7IWVVJ/gUMB7GtZ2WcoM8nxmIRu7AUxJICt2uGWUKQDYACx9etqt6vraq1XBQj2Swv2OKTy8mNw7h8OHjEUEaRxrsiAKB9B19aya/Ca/M1aFT1SvOamagDX6VgYifFD5IlP8Vq2NKAj0+O4iPlw6H+Oq37VsNxHGQoHwoUo+YEXNwFYWBGl/EdDvpbWrpr8Iqso5JTKq7JuWJ4Iwz5lJcOQQVUWBW1z85IIOmgIGp2q0q92ryarXUoNvl7slyyflelrzX6K0Kns1AufeQ5eILl7/wAN7hG2B8x5Gp6KUBzjiuxDiAPhZGHvXxj7FuI/iC/QiulKUBRfDezvi0KZIj3a3uQrZbnz061gcU7KuIStmkXM35r3J+vWug6UBzPJ2QcQHyofvWOeyjjAuBECDa9za9q6gpQHNf8A5a8ZJN4t7fiBttfp11+9Z2F7PeLoSUQqT5MB+oroalAc0Yrsh4mzFhGATvqK+mG7IeL63Ci4ABvsB5fr966TpQFF4Psu4kDqYxfL1va1v5kXqXYHlbiyAD4kADpc6VY1KAgM3LPFW/8Ad/qa0vE+zriE4tJiA48mJI+xq2KUBRp7EpD+KP8A19Kx5OwuY7SqKvqlAUdhexCdWLfEqCd9L3rZcN7FBHocSbHcAX/n7CrfpQEN4dyM8VrY2f71IcJw50FjM7e9q2NKA+apbreleya8UApSl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s://www.deere.com/common/media/images/product/equipment/harvesters/1070e/143366_1070e_642x462.png"/>
          <p:cNvPicPr>
            <a:picLocks noChangeAspect="1" noChangeArrowheads="1"/>
          </p:cNvPicPr>
          <p:nvPr/>
        </p:nvPicPr>
        <p:blipFill>
          <a:blip r:embed="rId7">
            <a:biLevel thresh="50000"/>
          </a:blip>
          <a:srcRect/>
          <a:stretch>
            <a:fillRect/>
          </a:stretch>
        </p:blipFill>
        <p:spPr bwMode="auto">
          <a:xfrm>
            <a:off x="6000760" y="4886269"/>
            <a:ext cx="2739938" cy="1971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Authors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Monika </a:t>
            </a:r>
            <a:r>
              <a:rPr lang="en-US" dirty="0" err="1" smtClean="0"/>
              <a:t>Stepanik</a:t>
            </a:r>
            <a:r>
              <a:rPr lang="en-US" dirty="0" smtClean="0"/>
              <a:t> </a:t>
            </a:r>
            <a:r>
              <a:rPr lang="en-US" dirty="0" err="1" smtClean="0"/>
              <a:t>kl</a:t>
            </a:r>
            <a:r>
              <a:rPr lang="en-US" dirty="0" smtClean="0"/>
              <a:t>. I TLB</a:t>
            </a:r>
          </a:p>
          <a:p>
            <a:r>
              <a:rPr lang="en-US" dirty="0" err="1" smtClean="0"/>
              <a:t>Klaudia</a:t>
            </a:r>
            <a:r>
              <a:rPr lang="en-US" dirty="0" smtClean="0"/>
              <a:t> </a:t>
            </a:r>
            <a:r>
              <a:rPr lang="en-US" dirty="0" err="1" smtClean="0"/>
              <a:t>Burzyńska</a:t>
            </a:r>
            <a:r>
              <a:rPr lang="en-US" dirty="0" smtClean="0"/>
              <a:t> </a:t>
            </a:r>
            <a:r>
              <a:rPr lang="en-US" dirty="0" err="1" smtClean="0"/>
              <a:t>kl</a:t>
            </a:r>
            <a:r>
              <a:rPr lang="en-US" dirty="0" smtClean="0"/>
              <a:t>. III TLB</a:t>
            </a:r>
          </a:p>
          <a:p>
            <a:r>
              <a:rPr lang="en-US" dirty="0" err="1" smtClean="0"/>
              <a:t>Wiktor</a:t>
            </a:r>
            <a:r>
              <a:rPr lang="en-US" dirty="0" smtClean="0"/>
              <a:t> </a:t>
            </a:r>
            <a:r>
              <a:rPr lang="en-US" dirty="0" err="1" smtClean="0"/>
              <a:t>Magdaleński</a:t>
            </a:r>
            <a:r>
              <a:rPr lang="en-US" dirty="0" smtClean="0"/>
              <a:t> </a:t>
            </a:r>
            <a:r>
              <a:rPr lang="en-US" dirty="0" err="1" smtClean="0"/>
              <a:t>kl</a:t>
            </a:r>
            <a:r>
              <a:rPr lang="en-US" dirty="0" smtClean="0"/>
              <a:t>. III TLA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Zespół</a:t>
            </a:r>
            <a:r>
              <a:rPr lang="en-US" dirty="0" smtClean="0"/>
              <a:t> </a:t>
            </a:r>
            <a:r>
              <a:rPr lang="en-US" dirty="0" err="1" smtClean="0"/>
              <a:t>Szkół</a:t>
            </a:r>
            <a:r>
              <a:rPr lang="en-US" dirty="0" smtClean="0"/>
              <a:t> </a:t>
            </a:r>
            <a:r>
              <a:rPr lang="en-US" dirty="0" err="1" smtClean="0"/>
              <a:t>Leśnych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. </a:t>
            </a:r>
            <a:r>
              <a:rPr lang="en-US" dirty="0" err="1" smtClean="0"/>
              <a:t>Unii</a:t>
            </a:r>
            <a:r>
              <a:rPr lang="en-US" dirty="0" smtClean="0"/>
              <a:t> </a:t>
            </a:r>
            <a:r>
              <a:rPr lang="en-US" dirty="0" err="1" smtClean="0"/>
              <a:t>Europejskiej</a:t>
            </a:r>
            <a:r>
              <a:rPr lang="en-US" dirty="0" smtClean="0"/>
              <a:t> w </a:t>
            </a:r>
          </a:p>
          <a:p>
            <a:pPr algn="ctr">
              <a:buNone/>
            </a:pPr>
            <a:r>
              <a:rPr lang="en-US" dirty="0" err="1" smtClean="0"/>
              <a:t>Rucianem-Nidzie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2530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900" dirty="0" smtClean="0">
                <a:latin typeface="Goudy Old Style" pitchFamily="18" charset="0"/>
              </a:rPr>
              <a:t>   </a:t>
            </a:r>
            <a:r>
              <a:rPr lang="en-US" sz="8000" dirty="0" smtClean="0">
                <a:latin typeface="French Script MT" pitchFamily="66" charset="0"/>
              </a:rPr>
              <a:t>In</a:t>
            </a:r>
            <a:r>
              <a:rPr lang="en-US" sz="2900" dirty="0" smtClean="0">
                <a:latin typeface="Goudy Old Style" pitchFamily="18" charset="0"/>
              </a:rPr>
              <a:t> Polish </a:t>
            </a:r>
            <a:r>
              <a:rPr lang="en-US" sz="2900" dirty="0" err="1" smtClean="0">
                <a:latin typeface="Goudy Old Style" pitchFamily="18" charset="0"/>
              </a:rPr>
              <a:t>forestery</a:t>
            </a:r>
            <a:r>
              <a:rPr lang="en-US" sz="2900" dirty="0" smtClean="0">
                <a:latin typeface="Goudy Old Style" pitchFamily="18" charset="0"/>
              </a:rPr>
              <a:t>, we use some vehicles just like harvesters or forwarders. Thanks to them people can cut down trees much faster and better according to the traditional ways-by chain saws. The problem is that the </a:t>
            </a:r>
            <a:r>
              <a:rPr lang="en-US" sz="2900" dirty="0" err="1" smtClean="0">
                <a:latin typeface="Goudy Old Style" pitchFamily="18" charset="0"/>
              </a:rPr>
              <a:t>forestery</a:t>
            </a:r>
            <a:r>
              <a:rPr lang="en-US" sz="2900" dirty="0" smtClean="0">
                <a:latin typeface="Goudy Old Style" pitchFamily="18" charset="0"/>
              </a:rPr>
              <a:t> vehicles cost a lot of money… Up to 100 000 Euro! The next problem is the lack of people with professional qualification to  work on the machines. In fact, the Polish </a:t>
            </a:r>
            <a:r>
              <a:rPr lang="en-US" sz="2900" dirty="0" err="1" smtClean="0">
                <a:latin typeface="Goudy Old Style" pitchFamily="18" charset="0"/>
              </a:rPr>
              <a:t>forestery</a:t>
            </a:r>
            <a:r>
              <a:rPr lang="en-US" sz="2900" dirty="0" smtClean="0">
                <a:latin typeface="Goudy Old Style" pitchFamily="18" charset="0"/>
              </a:rPr>
              <a:t> is going onwards all the time, the equipments are getting better. </a:t>
            </a:r>
          </a:p>
        </p:txBody>
      </p:sp>
      <p:pic>
        <p:nvPicPr>
          <p:cNvPr id="3" name="Picture 6" descr="See the 903M-Series Feller Buncher from John Deere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86578" y="5500702"/>
            <a:ext cx="1685353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The harvester</a:t>
            </a:r>
            <a:endParaRPr lang="en-US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Goudy Old Style" pitchFamily="18" charset="0"/>
              </a:rPr>
              <a:t>   It’s a heavy </a:t>
            </a:r>
            <a:r>
              <a:rPr lang="en-US" sz="2800" dirty="0" err="1" smtClean="0">
                <a:latin typeface="Goudy Old Style" pitchFamily="18" charset="0"/>
              </a:rPr>
              <a:t>forestery</a:t>
            </a:r>
            <a:r>
              <a:rPr lang="en-US" sz="2800" dirty="0" smtClean="0">
                <a:latin typeface="Goudy Old Style" pitchFamily="18" charset="0"/>
              </a:rPr>
              <a:t> machine which cuts down trees using a chain saw to cut the tree at its base and also cut it to length; two or more curved </a:t>
            </a:r>
            <a:r>
              <a:rPr lang="en-US" sz="2800" dirty="0" err="1" smtClean="0">
                <a:latin typeface="Goudy Old Style" pitchFamily="18" charset="0"/>
              </a:rPr>
              <a:t>delimbing</a:t>
            </a:r>
            <a:r>
              <a:rPr lang="en-US" sz="2800" dirty="0" smtClean="0">
                <a:latin typeface="Goudy Old Style" pitchFamily="18" charset="0"/>
              </a:rPr>
              <a:t> knives which reach around the trunk to remove branches; two feed rollers to grasp the tree; a measuring wheel which measures the length of the stem as it is fed through the head. A forest harvester is typically employed together with a forwarder that hauls the logs to a roadside landing.</a:t>
            </a:r>
            <a:endParaRPr lang="en-US" sz="2800" dirty="0">
              <a:latin typeface="Goudy Old Style" pitchFamily="18" charset="0"/>
            </a:endParaRPr>
          </a:p>
        </p:txBody>
      </p:sp>
      <p:pic>
        <p:nvPicPr>
          <p:cNvPr id="2050" name="Picture 2" descr="C:\Users\wm\Desktop\20160330_11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1992298" cy="14942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wm\Desktop\20160330_1153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0" y="2500306"/>
            <a:ext cx="9144000" cy="1200329"/>
          </a:xfrm>
          <a:prstGeom prst="rect">
            <a:avLst/>
          </a:prstGeom>
          <a:solidFill>
            <a:schemeClr val="accent3">
              <a:lumMod val="75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harvester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The forwarder</a:t>
            </a:r>
            <a:endParaRPr lang="en-US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900" dirty="0" smtClean="0">
                <a:latin typeface="Goudy Old Style" pitchFamily="18" charset="0"/>
              </a:rPr>
              <a:t>    Another heavy forestry vehicle that carries the felled logs from the place that they were cut to a roadside landing. It grabs the trees with the help of a cultch. The small forwarders can carry around 250 kg to 500 kg of logs, but the largest ones can handle up to 20 </a:t>
            </a:r>
            <a:r>
              <a:rPr lang="en-US" sz="2900" dirty="0" err="1" smtClean="0">
                <a:latin typeface="Goudy Old Style" pitchFamily="18" charset="0"/>
              </a:rPr>
              <a:t>tonnes</a:t>
            </a:r>
            <a:r>
              <a:rPr lang="en-US" sz="2900" dirty="0" smtClean="0">
                <a:latin typeface="Goudy Old Style" pitchFamily="18" charset="0"/>
              </a:rPr>
              <a:t>. Forwarders also carry them at least 2 feet above the ground.</a:t>
            </a:r>
            <a:endParaRPr lang="en-US" sz="2900" dirty="0">
              <a:latin typeface="Goudy Old Style" pitchFamily="18" charset="0"/>
            </a:endParaRPr>
          </a:p>
        </p:txBody>
      </p:sp>
      <p:pic>
        <p:nvPicPr>
          <p:cNvPr id="6146" name="Picture 2" descr="https://www.deere.com/common/media/images/product/equipment/forwarders/1010e/547156_1010e_642x46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500546"/>
            <a:ext cx="327594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wm\Desktop\pobra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85794"/>
            <a:ext cx="6858048" cy="5143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pole tekstowe 6"/>
          <p:cNvSpPr txBox="1"/>
          <p:nvPr/>
        </p:nvSpPr>
        <p:spPr>
          <a:xfrm>
            <a:off x="0" y="2285992"/>
            <a:ext cx="9144000" cy="1200329"/>
          </a:xfrm>
          <a:prstGeom prst="rect">
            <a:avLst/>
          </a:prstGeom>
          <a:solidFill>
            <a:schemeClr val="accent3">
              <a:lumMod val="75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forwarder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deere.com/en_US/media/images/product/forestry/skidders/948L-642X462.png"/>
          <p:cNvPicPr>
            <a:picLocks noChangeAspect="1" noChangeArrowheads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 bwMode="auto">
          <a:xfrm>
            <a:off x="6492344" y="0"/>
            <a:ext cx="2651656" cy="19082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The skidder</a:t>
            </a:r>
            <a:endParaRPr lang="en-US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Goudy Old Style" pitchFamily="18" charset="0"/>
              </a:rPr>
              <a:t>    </a:t>
            </a:r>
            <a:r>
              <a:rPr lang="en-US" sz="2800" dirty="0" smtClean="0">
                <a:latin typeface="Goudy Old Style" pitchFamily="18" charset="0"/>
              </a:rPr>
              <a:t>It’s used for pulling cut trees out of a forest in a process called “skidding”, in which the logs are transported from the cutting site to a landing. They pull them with a cable/winch just like </a:t>
            </a:r>
            <a:r>
              <a:rPr lang="en-US" sz="2800" dirty="0" err="1" smtClean="0">
                <a:latin typeface="Goudy Old Style" pitchFamily="18" charset="0"/>
              </a:rPr>
              <a:t>clambunks</a:t>
            </a:r>
            <a:r>
              <a:rPr lang="en-US" sz="2800" dirty="0" smtClean="0">
                <a:latin typeface="Goudy Old Style" pitchFamily="18" charset="0"/>
              </a:rPr>
              <a:t>. The skidder can also be used for pulling tree stumps, pushing over small trees and logging a path known as a “skid road”. A positive thing about the skidder is that while wood is being yarded (pulled), tree particles and seeds are cultivated into the soil.</a:t>
            </a:r>
            <a:endParaRPr lang="en-US" sz="2800" dirty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wm\Desktop\Timberjack_460DTC_62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3372"/>
            <a:ext cx="9144000" cy="6901372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0" y="2285991"/>
            <a:ext cx="9144000" cy="1188720"/>
          </a:xfrm>
          <a:prstGeom prst="rect">
            <a:avLst/>
          </a:prstGeom>
          <a:solidFill>
            <a:schemeClr val="accent3">
              <a:lumMod val="75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skidder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Commonly people think that cutting down trees using a saw is a difficult, dangerous and inefficient way to do it. For this reason, in Poland you can notice a quick development of mechanization in forests. There is a lot pluses but there are also minuses. These heavy and large machines can ruin the whole ecosystem and cause a lot of damage but they can also help much. The work that people do with chain saws in a time of 2 weeks, the harvester does in 2 days. It gives big saves. </a:t>
            </a:r>
            <a:endParaRPr lang="en-US" dirty="0"/>
          </a:p>
        </p:txBody>
      </p:sp>
      <p:pic>
        <p:nvPicPr>
          <p:cNvPr id="2052" name="Picture 4" descr="https://upload.wikimedia.org/wikipedia/en/thumb/9/9c/Poland_map_flag.svg/1042px-Poland_map_flag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857760"/>
            <a:ext cx="1857388" cy="1825303"/>
          </a:xfrm>
          <a:prstGeom prst="rect">
            <a:avLst/>
          </a:prstGeom>
          <a:noFill/>
        </p:spPr>
      </p:pic>
      <p:pic>
        <p:nvPicPr>
          <p:cNvPr id="2056" name="Picture 8" descr="810E Forwarder"/>
          <p:cNvPicPr>
            <a:picLocks noChangeAspect="1" noChangeArrowheads="1"/>
          </p:cNvPicPr>
          <p:nvPr/>
        </p:nvPicPr>
        <p:blipFill>
          <a:blip r:embed="rId3">
            <a:biLevel thresh="50000"/>
          </a:blip>
          <a:srcRect/>
          <a:stretch>
            <a:fillRect/>
          </a:stretch>
        </p:blipFill>
        <p:spPr bwMode="auto">
          <a:xfrm>
            <a:off x="5786446" y="4647450"/>
            <a:ext cx="3071802" cy="221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Niestandardowy 5">
      <a:dk1>
        <a:sysClr val="windowText" lastClr="000000"/>
      </a:dk1>
      <a:lt1>
        <a:srgbClr val="C3D69B"/>
      </a:lt1>
      <a:dk2>
        <a:srgbClr val="ABC472"/>
      </a:dk2>
      <a:lt2>
        <a:srgbClr val="EEECE1"/>
      </a:lt2>
      <a:accent1>
        <a:srgbClr val="9BBB59"/>
      </a:accent1>
      <a:accent2>
        <a:srgbClr val="D7E3BC"/>
      </a:accent2>
      <a:accent3>
        <a:srgbClr val="C3D69B"/>
      </a:accent3>
      <a:accent4>
        <a:srgbClr val="76923C"/>
      </a:accent4>
      <a:accent5>
        <a:srgbClr val="4F6128"/>
      </a:accent5>
      <a:accent6>
        <a:srgbClr val="195907"/>
      </a:accent6>
      <a:hlink>
        <a:srgbClr val="953734"/>
      </a:hlink>
      <a:folHlink>
        <a:srgbClr val="632423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339</TotalTime>
  <Words>507</Words>
  <PresentationFormat>Pokaz na ekranie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Przepływ</vt:lpstr>
      <vt:lpstr>The forestery vehicles in Poland </vt:lpstr>
      <vt:lpstr>Slajd 2</vt:lpstr>
      <vt:lpstr>The harvester</vt:lpstr>
      <vt:lpstr>Slajd 4</vt:lpstr>
      <vt:lpstr>The forwarder</vt:lpstr>
      <vt:lpstr>Slajd 6</vt:lpstr>
      <vt:lpstr>The skidder</vt:lpstr>
      <vt:lpstr>Slajd 8</vt:lpstr>
      <vt:lpstr>Slajd 9</vt:lpstr>
      <vt:lpstr>Bibliography </vt:lpstr>
      <vt:lpstr>Authors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Forestery machinery in Poland</dc:title>
  <dc:creator>wm</dc:creator>
  <cp:lastModifiedBy>wm</cp:lastModifiedBy>
  <cp:revision>39</cp:revision>
  <dcterms:created xsi:type="dcterms:W3CDTF">2016-04-13T15:22:40Z</dcterms:created>
  <dcterms:modified xsi:type="dcterms:W3CDTF">2016-04-14T19:59:22Z</dcterms:modified>
</cp:coreProperties>
</file>