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8"/>
  </p:notesMasterIdLst>
  <p:handoutMasterIdLst>
    <p:handoutMasterId r:id="rId19"/>
  </p:handoutMasterIdLst>
  <p:sldIdLst>
    <p:sldId id="266" r:id="rId2"/>
    <p:sldId id="265" r:id="rId3"/>
    <p:sldId id="270" r:id="rId4"/>
    <p:sldId id="260" r:id="rId5"/>
    <p:sldId id="262" r:id="rId6"/>
    <p:sldId id="267" r:id="rId7"/>
    <p:sldId id="261" r:id="rId8"/>
    <p:sldId id="268" r:id="rId9"/>
    <p:sldId id="269" r:id="rId10"/>
    <p:sldId id="263" r:id="rId11"/>
    <p:sldId id="271" r:id="rId12"/>
    <p:sldId id="272" r:id="rId13"/>
    <p:sldId id="274" r:id="rId14"/>
    <p:sldId id="273" r:id="rId15"/>
    <p:sldId id="275" r:id="rId16"/>
    <p:sldId id="276" r:id="rId17"/>
  </p:sldIdLst>
  <p:sldSz cx="9144000" cy="6858000" type="screen4x3"/>
  <p:notesSz cx="6858000" cy="9144000"/>
  <p:defaultTextStyle>
    <a:lvl1pPr marL="0" algn="l" rtl="0" latinLnBrk="0">
      <a:defRPr lang="pl-PL" sz="1800" kern="1200">
        <a:solidFill>
          <a:schemeClr val="tx1"/>
        </a:solidFill>
        <a:latin typeface="+mn-lt"/>
        <a:ea typeface="+mn-ea"/>
        <a:cs typeface="+mn-cs"/>
      </a:defRPr>
    </a:lvl1pPr>
    <a:lvl2pPr marL="457200" algn="l" rtl="0" latinLnBrk="0">
      <a:defRPr lang="pl-PL" sz="1800" kern="1200">
        <a:solidFill>
          <a:schemeClr val="tx1"/>
        </a:solidFill>
        <a:latin typeface="+mn-lt"/>
        <a:ea typeface="+mn-ea"/>
        <a:cs typeface="+mn-cs"/>
      </a:defRPr>
    </a:lvl2pPr>
    <a:lvl3pPr marL="914400" algn="l" rtl="0" latinLnBrk="0">
      <a:defRPr lang="pl-PL" sz="1800" kern="1200">
        <a:solidFill>
          <a:schemeClr val="tx1"/>
        </a:solidFill>
        <a:latin typeface="+mn-lt"/>
        <a:ea typeface="+mn-ea"/>
        <a:cs typeface="+mn-cs"/>
      </a:defRPr>
    </a:lvl3pPr>
    <a:lvl4pPr marL="1371600" algn="l" rtl="0" latinLnBrk="0">
      <a:defRPr lang="pl-PL" sz="1800" kern="1200">
        <a:solidFill>
          <a:schemeClr val="tx1"/>
        </a:solidFill>
        <a:latin typeface="+mn-lt"/>
        <a:ea typeface="+mn-ea"/>
        <a:cs typeface="+mn-cs"/>
      </a:defRPr>
    </a:lvl4pPr>
    <a:lvl5pPr marL="1828800" algn="l" rtl="0" latinLnBrk="0">
      <a:defRPr lang="pl-PL" sz="1800" kern="1200">
        <a:solidFill>
          <a:schemeClr val="tx1"/>
        </a:solidFill>
        <a:latin typeface="+mn-lt"/>
        <a:ea typeface="+mn-ea"/>
        <a:cs typeface="+mn-cs"/>
      </a:defRPr>
    </a:lvl5pPr>
    <a:lvl6pPr marL="2286000" algn="l" rtl="0" latinLnBrk="0">
      <a:defRPr lang="pl-PL" sz="1800" kern="1200">
        <a:solidFill>
          <a:schemeClr val="tx1"/>
        </a:solidFill>
        <a:latin typeface="+mn-lt"/>
        <a:ea typeface="+mn-ea"/>
        <a:cs typeface="+mn-cs"/>
      </a:defRPr>
    </a:lvl6pPr>
    <a:lvl7pPr marL="2743200" algn="l" rtl="0" latinLnBrk="0">
      <a:defRPr lang="pl-PL" sz="1800" kern="1200">
        <a:solidFill>
          <a:schemeClr val="tx1"/>
        </a:solidFill>
        <a:latin typeface="+mn-lt"/>
        <a:ea typeface="+mn-ea"/>
        <a:cs typeface="+mn-cs"/>
      </a:defRPr>
    </a:lvl7pPr>
    <a:lvl8pPr marL="3200400" algn="l" rtl="0" latinLnBrk="0">
      <a:defRPr lang="pl-PL" sz="1800" kern="1200">
        <a:solidFill>
          <a:schemeClr val="tx1"/>
        </a:solidFill>
        <a:latin typeface="+mn-lt"/>
        <a:ea typeface="+mn-ea"/>
        <a:cs typeface="+mn-cs"/>
      </a:defRPr>
    </a:lvl8pPr>
    <a:lvl9pPr marL="3657600" algn="l" rtl="0" latinLnBrk="0">
      <a:defRPr lang="pl-PL"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1" autoAdjust="0"/>
    <p:restoredTop sz="94660"/>
  </p:normalViewPr>
  <p:slideViewPr>
    <p:cSldViewPr>
      <p:cViewPr varScale="1">
        <p:scale>
          <a:sx n="62" d="100"/>
          <a:sy n="62" d="100"/>
        </p:scale>
        <p:origin x="159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pl-PL" sz="1200"/>
            </a:lvl1pPr>
            <a:extLst/>
          </a:lstStyle>
          <a:p>
            <a:endParaRPr lang="pl-PL"/>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latinLnBrk="0">
              <a:defRPr lang="pl-PL" sz="1200"/>
            </a:lvl1pPr>
            <a:extLst/>
          </a:lstStyle>
          <a:p>
            <a:fld id="{6E7D018D-748F-47BF-843A-40349A141CAC}" type="datetimeFigureOut">
              <a:rPr lang="pl-PL" smtClean="0"/>
              <a:pPr/>
              <a:t>2016-04-22</a:t>
            </a:fld>
            <a:endParaRPr lang="pl-PL"/>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latinLnBrk="0">
              <a:defRPr lang="pl-PL" sz="1200"/>
            </a:lvl1pPr>
            <a:extLst/>
          </a:lstStyle>
          <a:p>
            <a:endParaRPr lang="pl-PL"/>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latinLnBrk="0">
              <a:defRPr lang="pl-PL" sz="1200"/>
            </a:lvl1pPr>
            <a:extLst/>
          </a:lstStyle>
          <a:p>
            <a:fld id="{04AC5213-BACC-41AB-9B61-B40CF6C5296E}" type="slidenum">
              <a:rPr lang="pl-PL" smtClean="0"/>
              <a:pPr/>
              <a:t>‹#›</a:t>
            </a:fld>
            <a:endParaRPr lang="pl-PL"/>
          </a:p>
        </p:txBody>
      </p:sp>
    </p:spTree>
    <p:extLst>
      <p:ext uri="{BB962C8B-B14F-4D97-AF65-F5344CB8AC3E}">
        <p14:creationId xmlns:p14="http://schemas.microsoft.com/office/powerpoint/2010/main" val="19463494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pl-PL" sz="1200"/>
            </a:lvl1pPr>
            <a:extLst/>
          </a:lstStyle>
          <a:p>
            <a:endParaRPr lang="pl-PL"/>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latinLnBrk="0">
              <a:defRPr lang="pl-PL" sz="1200"/>
            </a:lvl1pPr>
            <a:extLst/>
          </a:lstStyle>
          <a:p>
            <a:fld id="{23E9B8FB-2ABD-42C9-A6DA-A6789EAF441D}" type="datetimeFigureOut">
              <a:rPr lang="pl-PL"/>
              <a:pPr/>
              <a:t>2016-04-22</a:t>
            </a:fld>
            <a:endParaRPr lang="pl-PL"/>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pl-PL"/>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latinLnBrk="0">
              <a:defRPr lang="pl-PL" sz="1200"/>
            </a:lvl1pPr>
            <a:extLst/>
          </a:lstStyle>
          <a:p>
            <a:endParaRPr lang="pl-PL"/>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pl-PL" sz="1200"/>
            </a:lvl1pPr>
            <a:extLst/>
          </a:lstStyle>
          <a:p>
            <a:fld id="{BE2A7042-DEED-4AA1-9E89-4A16B2572577}" type="slidenum">
              <a:rPr/>
              <a:pPr/>
              <a:t>‹#›</a:t>
            </a:fld>
            <a:endParaRPr lang="pl-PL"/>
          </a:p>
        </p:txBody>
      </p:sp>
    </p:spTree>
    <p:extLst>
      <p:ext uri="{BB962C8B-B14F-4D97-AF65-F5344CB8AC3E}">
        <p14:creationId xmlns:p14="http://schemas.microsoft.com/office/powerpoint/2010/main" val="188399801"/>
      </p:ext>
    </p:extLst>
  </p:cSld>
  <p:clrMap bg1="lt1" tx1="dk1" bg2="lt2" tx2="dk2" accent1="accent1" accent2="accent2" accent3="accent3" accent4="accent4" accent5="accent5" accent6="accent6" hlink="hlink" folHlink="folHlink"/>
  <p:notesStyle>
    <a:lvl1pPr marL="0" algn="l" rtl="0" latinLnBrk="0">
      <a:defRPr lang="pl-PL" sz="1200" kern="1200">
        <a:solidFill>
          <a:schemeClr val="tx1"/>
        </a:solidFill>
        <a:latin typeface="+mn-lt"/>
        <a:ea typeface="+mn-ea"/>
        <a:cs typeface="+mn-cs"/>
      </a:defRPr>
    </a:lvl1pPr>
    <a:lvl2pPr marL="457200" algn="l" rtl="0" latinLnBrk="0">
      <a:defRPr lang="pl-PL" sz="1200" kern="1200">
        <a:solidFill>
          <a:schemeClr val="tx1"/>
        </a:solidFill>
        <a:latin typeface="+mn-lt"/>
        <a:ea typeface="+mn-ea"/>
        <a:cs typeface="+mn-cs"/>
      </a:defRPr>
    </a:lvl2pPr>
    <a:lvl3pPr marL="914400" algn="l" rtl="0" latinLnBrk="0">
      <a:defRPr lang="pl-PL" sz="1200" kern="1200">
        <a:solidFill>
          <a:schemeClr val="tx1"/>
        </a:solidFill>
        <a:latin typeface="+mn-lt"/>
        <a:ea typeface="+mn-ea"/>
        <a:cs typeface="+mn-cs"/>
      </a:defRPr>
    </a:lvl3pPr>
    <a:lvl4pPr marL="1371600" algn="l" rtl="0" latinLnBrk="0">
      <a:defRPr lang="pl-PL" sz="1200" kern="1200">
        <a:solidFill>
          <a:schemeClr val="tx1"/>
        </a:solidFill>
        <a:latin typeface="+mn-lt"/>
        <a:ea typeface="+mn-ea"/>
        <a:cs typeface="+mn-cs"/>
      </a:defRPr>
    </a:lvl4pPr>
    <a:lvl5pPr marL="1828800" algn="l" rtl="0" latinLnBrk="0">
      <a:defRPr lang="pl-PL" sz="1200" kern="1200">
        <a:solidFill>
          <a:schemeClr val="tx1"/>
        </a:solidFill>
        <a:latin typeface="+mn-lt"/>
        <a:ea typeface="+mn-ea"/>
        <a:cs typeface="+mn-cs"/>
      </a:defRPr>
    </a:lvl5pPr>
    <a:lvl6pPr marL="2286000" algn="l" rtl="0" latinLnBrk="0">
      <a:defRPr lang="pl-PL" sz="1200" kern="1200">
        <a:solidFill>
          <a:schemeClr val="tx1"/>
        </a:solidFill>
        <a:latin typeface="+mn-lt"/>
        <a:ea typeface="+mn-ea"/>
        <a:cs typeface="+mn-cs"/>
      </a:defRPr>
    </a:lvl6pPr>
    <a:lvl7pPr marL="2743200" algn="l" rtl="0" latinLnBrk="0">
      <a:defRPr lang="pl-PL" sz="1200" kern="1200">
        <a:solidFill>
          <a:schemeClr val="tx1"/>
        </a:solidFill>
        <a:latin typeface="+mn-lt"/>
        <a:ea typeface="+mn-ea"/>
        <a:cs typeface="+mn-cs"/>
      </a:defRPr>
    </a:lvl7pPr>
    <a:lvl8pPr marL="3200400" algn="l" rtl="0" latinLnBrk="0">
      <a:defRPr lang="pl-PL" sz="1200" kern="1200">
        <a:solidFill>
          <a:schemeClr val="tx1"/>
        </a:solidFill>
        <a:latin typeface="+mn-lt"/>
        <a:ea typeface="+mn-ea"/>
        <a:cs typeface="+mn-cs"/>
      </a:defRPr>
    </a:lvl8pPr>
    <a:lvl9pPr marL="3657600" algn="l" rtl="0" latinLnBrk="0">
      <a:defRPr lang="pl-PL"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a:p>
        </p:txBody>
      </p:sp>
      <p:sp>
        <p:nvSpPr>
          <p:cNvPr id="4" name="Slide Number Placeholder 3"/>
          <p:cNvSpPr>
            <a:spLocks noGrp="1"/>
          </p:cNvSpPr>
          <p:nvPr>
            <p:ph type="sldNum" sz="quarter" idx="10"/>
          </p:nvPr>
        </p:nvSpPr>
        <p:spPr/>
        <p:txBody>
          <a:bodyPr/>
          <a:lstStyle/>
          <a:p>
            <a:fld id="{BE2A7042-DEED-4AA1-9E89-4A16B2572577}" type="slidenum">
              <a:rPr lang="pl-PL" smtClean="0"/>
              <a:pPr/>
              <a:t>1</a:t>
            </a:fld>
            <a:endParaRPr lang="pl-PL"/>
          </a:p>
        </p:txBody>
      </p:sp>
    </p:spTree>
    <p:extLst>
      <p:ext uri="{BB962C8B-B14F-4D97-AF65-F5344CB8AC3E}">
        <p14:creationId xmlns:p14="http://schemas.microsoft.com/office/powerpoint/2010/main" val="1042191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pl-PL"/>
          </a:p>
        </p:txBody>
      </p:sp>
      <p:sp>
        <p:nvSpPr>
          <p:cNvPr id="4" name="Rectangle 4"/>
          <p:cNvSpPr>
            <a:spLocks noGrp="1"/>
          </p:cNvSpPr>
          <p:nvPr>
            <p:ph type="sldNum" sz="quarter" idx="10"/>
          </p:nvPr>
        </p:nvSpPr>
        <p:spPr/>
        <p:txBody>
          <a:bodyPr/>
          <a:lstStyle>
            <a:extLst/>
          </a:lstStyle>
          <a:p>
            <a:fld id="{BE2A7042-DEED-4AA1-9E89-4A16B2572577}" type="slidenum">
              <a:rPr lang="pl-PL" smtClean="0"/>
              <a:pPr/>
              <a:t>10</a:t>
            </a:fld>
            <a:endParaRPr lang="pl-PL"/>
          </a:p>
        </p:txBody>
      </p:sp>
    </p:spTree>
    <p:extLst>
      <p:ext uri="{BB962C8B-B14F-4D97-AF65-F5344CB8AC3E}">
        <p14:creationId xmlns:p14="http://schemas.microsoft.com/office/powerpoint/2010/main" val="2808586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pl-PL"/>
          </a:p>
        </p:txBody>
      </p:sp>
      <p:sp>
        <p:nvSpPr>
          <p:cNvPr id="4" name="Rectangle 4"/>
          <p:cNvSpPr>
            <a:spLocks noGrp="1"/>
          </p:cNvSpPr>
          <p:nvPr>
            <p:ph type="sldNum" sz="quarter" idx="10"/>
          </p:nvPr>
        </p:nvSpPr>
        <p:spPr/>
        <p:txBody>
          <a:bodyPr/>
          <a:lstStyle>
            <a:extLst/>
          </a:lstStyle>
          <a:p>
            <a:fld id="{BE2A7042-DEED-4AA1-9E89-4A16B2572577}" type="slidenum">
              <a:rPr lang="pl-PL" smtClean="0"/>
              <a:pPr/>
              <a:t>11</a:t>
            </a:fld>
            <a:endParaRPr lang="pl-PL"/>
          </a:p>
        </p:txBody>
      </p:sp>
    </p:spTree>
    <p:extLst>
      <p:ext uri="{BB962C8B-B14F-4D97-AF65-F5344CB8AC3E}">
        <p14:creationId xmlns:p14="http://schemas.microsoft.com/office/powerpoint/2010/main" val="2644593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pl-PL"/>
          </a:p>
        </p:txBody>
      </p:sp>
      <p:sp>
        <p:nvSpPr>
          <p:cNvPr id="4" name="Rectangle 4"/>
          <p:cNvSpPr>
            <a:spLocks noGrp="1"/>
          </p:cNvSpPr>
          <p:nvPr>
            <p:ph type="sldNum" sz="quarter" idx="10"/>
          </p:nvPr>
        </p:nvSpPr>
        <p:spPr/>
        <p:txBody>
          <a:bodyPr/>
          <a:lstStyle>
            <a:extLst/>
          </a:lstStyle>
          <a:p>
            <a:fld id="{BE2A7042-DEED-4AA1-9E89-4A16B2572577}" type="slidenum">
              <a:rPr lang="pl-PL" smtClean="0"/>
              <a:pPr/>
              <a:t>12</a:t>
            </a:fld>
            <a:endParaRPr lang="pl-PL"/>
          </a:p>
        </p:txBody>
      </p:sp>
    </p:spTree>
    <p:extLst>
      <p:ext uri="{BB962C8B-B14F-4D97-AF65-F5344CB8AC3E}">
        <p14:creationId xmlns:p14="http://schemas.microsoft.com/office/powerpoint/2010/main" val="1968900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pl-PL"/>
          </a:p>
        </p:txBody>
      </p:sp>
      <p:sp>
        <p:nvSpPr>
          <p:cNvPr id="4" name="Rectangle 4"/>
          <p:cNvSpPr>
            <a:spLocks noGrp="1"/>
          </p:cNvSpPr>
          <p:nvPr>
            <p:ph type="sldNum" sz="quarter" idx="10"/>
          </p:nvPr>
        </p:nvSpPr>
        <p:spPr/>
        <p:txBody>
          <a:bodyPr/>
          <a:lstStyle>
            <a:extLst/>
          </a:lstStyle>
          <a:p>
            <a:fld id="{BE2A7042-DEED-4AA1-9E89-4A16B2572577}" type="slidenum">
              <a:rPr lang="pl-PL" smtClean="0"/>
              <a:pPr/>
              <a:t>13</a:t>
            </a:fld>
            <a:endParaRPr lang="pl-PL"/>
          </a:p>
        </p:txBody>
      </p:sp>
    </p:spTree>
    <p:extLst>
      <p:ext uri="{BB962C8B-B14F-4D97-AF65-F5344CB8AC3E}">
        <p14:creationId xmlns:p14="http://schemas.microsoft.com/office/powerpoint/2010/main" val="1848175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a:p>
        </p:txBody>
      </p:sp>
      <p:sp>
        <p:nvSpPr>
          <p:cNvPr id="4" name="Slide Number Placeholder 3"/>
          <p:cNvSpPr>
            <a:spLocks noGrp="1"/>
          </p:cNvSpPr>
          <p:nvPr>
            <p:ph type="sldNum" sz="quarter" idx="10"/>
          </p:nvPr>
        </p:nvSpPr>
        <p:spPr/>
        <p:txBody>
          <a:bodyPr/>
          <a:lstStyle/>
          <a:p>
            <a:fld id="{BE2A7042-DEED-4AA1-9E89-4A16B2572577}" type="slidenum">
              <a:rPr lang="pl-PL" smtClean="0"/>
              <a:pPr/>
              <a:t>14</a:t>
            </a:fld>
            <a:endParaRPr lang="pl-PL"/>
          </a:p>
        </p:txBody>
      </p:sp>
    </p:spTree>
    <p:extLst>
      <p:ext uri="{BB962C8B-B14F-4D97-AF65-F5344CB8AC3E}">
        <p14:creationId xmlns:p14="http://schemas.microsoft.com/office/powerpoint/2010/main" val="942421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l-PL"/>
          </a:p>
        </p:txBody>
      </p:sp>
      <p:sp>
        <p:nvSpPr>
          <p:cNvPr id="4" name="Slide Number Placeholder 3"/>
          <p:cNvSpPr>
            <a:spLocks noGrp="1"/>
          </p:cNvSpPr>
          <p:nvPr>
            <p:ph type="sldNum" sz="quarter" idx="10"/>
          </p:nvPr>
        </p:nvSpPr>
        <p:spPr/>
        <p:txBody>
          <a:bodyPr/>
          <a:lstStyle/>
          <a:p>
            <a:fld id="{BE2A7042-DEED-4AA1-9E89-4A16B2572577}" type="slidenum">
              <a:rPr lang="pl-PL" smtClean="0"/>
              <a:pPr/>
              <a:t>2</a:t>
            </a:fld>
            <a:endParaRPr lang="pl-PL"/>
          </a:p>
        </p:txBody>
      </p:sp>
    </p:spTree>
    <p:extLst>
      <p:ext uri="{BB962C8B-B14F-4D97-AF65-F5344CB8AC3E}">
        <p14:creationId xmlns:p14="http://schemas.microsoft.com/office/powerpoint/2010/main" val="1721387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pl-PL"/>
          </a:p>
        </p:txBody>
      </p:sp>
      <p:sp>
        <p:nvSpPr>
          <p:cNvPr id="4" name="Rectangle 4"/>
          <p:cNvSpPr>
            <a:spLocks noGrp="1"/>
          </p:cNvSpPr>
          <p:nvPr>
            <p:ph type="sldNum" sz="quarter" idx="10"/>
          </p:nvPr>
        </p:nvSpPr>
        <p:spPr/>
        <p:txBody>
          <a:bodyPr/>
          <a:lstStyle>
            <a:extLst/>
          </a:lstStyle>
          <a:p>
            <a:fld id="{BE2A7042-DEED-4AA1-9E89-4A16B2572577}" type="slidenum">
              <a:rPr lang="pl-PL" smtClean="0"/>
              <a:pPr/>
              <a:t>3</a:t>
            </a:fld>
            <a:endParaRPr lang="pl-PL"/>
          </a:p>
        </p:txBody>
      </p:sp>
    </p:spTree>
    <p:extLst>
      <p:ext uri="{BB962C8B-B14F-4D97-AF65-F5344CB8AC3E}">
        <p14:creationId xmlns:p14="http://schemas.microsoft.com/office/powerpoint/2010/main" val="2839066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pl-PL"/>
          </a:p>
        </p:txBody>
      </p:sp>
      <p:sp>
        <p:nvSpPr>
          <p:cNvPr id="4" name="Rectangle 4"/>
          <p:cNvSpPr>
            <a:spLocks noGrp="1"/>
          </p:cNvSpPr>
          <p:nvPr>
            <p:ph type="sldNum" sz="quarter" idx="10"/>
          </p:nvPr>
        </p:nvSpPr>
        <p:spPr/>
        <p:txBody>
          <a:bodyPr/>
          <a:lstStyle>
            <a:extLst/>
          </a:lstStyle>
          <a:p>
            <a:fld id="{BE2A7042-DEED-4AA1-9E89-4A16B2572577}" type="slidenum">
              <a:rPr lang="pl-PL" smtClean="0"/>
              <a:pPr/>
              <a:t>4</a:t>
            </a:fld>
            <a:endParaRPr lang="pl-PL"/>
          </a:p>
        </p:txBody>
      </p:sp>
    </p:spTree>
    <p:extLst>
      <p:ext uri="{BB962C8B-B14F-4D97-AF65-F5344CB8AC3E}">
        <p14:creationId xmlns:p14="http://schemas.microsoft.com/office/powerpoint/2010/main" val="3159695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pl-PL"/>
          </a:p>
        </p:txBody>
      </p:sp>
      <p:sp>
        <p:nvSpPr>
          <p:cNvPr id="4" name="Rectangle 4"/>
          <p:cNvSpPr>
            <a:spLocks noGrp="1"/>
          </p:cNvSpPr>
          <p:nvPr>
            <p:ph type="sldNum" sz="quarter" idx="10"/>
          </p:nvPr>
        </p:nvSpPr>
        <p:spPr/>
        <p:txBody>
          <a:bodyPr/>
          <a:lstStyle>
            <a:extLst/>
          </a:lstStyle>
          <a:p>
            <a:fld id="{BE2A7042-DEED-4AA1-9E89-4A16B2572577}" type="slidenum">
              <a:rPr lang="pl-PL" smtClean="0"/>
              <a:pPr/>
              <a:t>5</a:t>
            </a:fld>
            <a:endParaRPr lang="pl-PL"/>
          </a:p>
        </p:txBody>
      </p:sp>
    </p:spTree>
    <p:extLst>
      <p:ext uri="{BB962C8B-B14F-4D97-AF65-F5344CB8AC3E}">
        <p14:creationId xmlns:p14="http://schemas.microsoft.com/office/powerpoint/2010/main" val="3097255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pl-PL"/>
          </a:p>
        </p:txBody>
      </p:sp>
      <p:sp>
        <p:nvSpPr>
          <p:cNvPr id="4" name="Rectangle 4"/>
          <p:cNvSpPr>
            <a:spLocks noGrp="1"/>
          </p:cNvSpPr>
          <p:nvPr>
            <p:ph type="sldNum" sz="quarter" idx="10"/>
          </p:nvPr>
        </p:nvSpPr>
        <p:spPr/>
        <p:txBody>
          <a:bodyPr/>
          <a:lstStyle>
            <a:extLst/>
          </a:lstStyle>
          <a:p>
            <a:fld id="{BE2A7042-DEED-4AA1-9E89-4A16B2572577}" type="slidenum">
              <a:rPr lang="pl-PL" smtClean="0"/>
              <a:pPr/>
              <a:t>6</a:t>
            </a:fld>
            <a:endParaRPr lang="pl-PL"/>
          </a:p>
        </p:txBody>
      </p:sp>
    </p:spTree>
    <p:extLst>
      <p:ext uri="{BB962C8B-B14F-4D97-AF65-F5344CB8AC3E}">
        <p14:creationId xmlns:p14="http://schemas.microsoft.com/office/powerpoint/2010/main" val="1252330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pl-PL"/>
          </a:p>
        </p:txBody>
      </p:sp>
      <p:sp>
        <p:nvSpPr>
          <p:cNvPr id="4" name="Rectangle 4"/>
          <p:cNvSpPr>
            <a:spLocks noGrp="1"/>
          </p:cNvSpPr>
          <p:nvPr>
            <p:ph type="sldNum" sz="quarter" idx="10"/>
          </p:nvPr>
        </p:nvSpPr>
        <p:spPr/>
        <p:txBody>
          <a:bodyPr/>
          <a:lstStyle>
            <a:extLst/>
          </a:lstStyle>
          <a:p>
            <a:fld id="{BE2A7042-DEED-4AA1-9E89-4A16B2572577}" type="slidenum">
              <a:rPr lang="pl-PL" smtClean="0"/>
              <a:pPr/>
              <a:t>7</a:t>
            </a:fld>
            <a:endParaRPr lang="pl-PL"/>
          </a:p>
        </p:txBody>
      </p:sp>
    </p:spTree>
    <p:extLst>
      <p:ext uri="{BB962C8B-B14F-4D97-AF65-F5344CB8AC3E}">
        <p14:creationId xmlns:p14="http://schemas.microsoft.com/office/powerpoint/2010/main" val="1344653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pl-PL"/>
          </a:p>
        </p:txBody>
      </p:sp>
      <p:sp>
        <p:nvSpPr>
          <p:cNvPr id="4" name="Rectangle 4"/>
          <p:cNvSpPr>
            <a:spLocks noGrp="1"/>
          </p:cNvSpPr>
          <p:nvPr>
            <p:ph type="sldNum" sz="quarter" idx="10"/>
          </p:nvPr>
        </p:nvSpPr>
        <p:spPr/>
        <p:txBody>
          <a:bodyPr/>
          <a:lstStyle>
            <a:extLst/>
          </a:lstStyle>
          <a:p>
            <a:fld id="{BE2A7042-DEED-4AA1-9E89-4A16B2572577}" type="slidenum">
              <a:rPr lang="pl-PL" smtClean="0"/>
              <a:pPr/>
              <a:t>8</a:t>
            </a:fld>
            <a:endParaRPr lang="pl-PL"/>
          </a:p>
        </p:txBody>
      </p:sp>
    </p:spTree>
    <p:extLst>
      <p:ext uri="{BB962C8B-B14F-4D97-AF65-F5344CB8AC3E}">
        <p14:creationId xmlns:p14="http://schemas.microsoft.com/office/powerpoint/2010/main" val="1243832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pl-PL"/>
          </a:p>
        </p:txBody>
      </p:sp>
      <p:sp>
        <p:nvSpPr>
          <p:cNvPr id="4" name="Rectangle 4"/>
          <p:cNvSpPr>
            <a:spLocks noGrp="1"/>
          </p:cNvSpPr>
          <p:nvPr>
            <p:ph type="sldNum" sz="quarter" idx="10"/>
          </p:nvPr>
        </p:nvSpPr>
        <p:spPr/>
        <p:txBody>
          <a:bodyPr/>
          <a:lstStyle>
            <a:extLst/>
          </a:lstStyle>
          <a:p>
            <a:fld id="{BE2A7042-DEED-4AA1-9E89-4A16B2572577}" type="slidenum">
              <a:rPr lang="pl-PL" smtClean="0"/>
              <a:pPr/>
              <a:t>9</a:t>
            </a:fld>
            <a:endParaRPr lang="pl-PL"/>
          </a:p>
        </p:txBody>
      </p:sp>
    </p:spTree>
    <p:extLst>
      <p:ext uri="{BB962C8B-B14F-4D97-AF65-F5344CB8AC3E}">
        <p14:creationId xmlns:p14="http://schemas.microsoft.com/office/powerpoint/2010/main" val="3531867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kładka albumu">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l-PL"/>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kumimoji="0" lang="pl-PL"/>
          </a:p>
        </p:txBody>
      </p:sp>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eaLnBrk="1" latinLnBrk="0" hangingPunct="1">
              <a:buFontTx/>
              <a:buNone/>
              <a:defRPr kumimoji="0" lang="pl-PL" sz="4800" baseline="0">
                <a:solidFill>
                  <a:schemeClr val="bg1"/>
                </a:solidFill>
              </a:defRPr>
            </a:lvl1pPr>
            <a:extLst/>
          </a:lstStyle>
          <a:p>
            <a:pPr lvl="0"/>
            <a:r>
              <a:rPr kumimoji="0" lang="pl-PL"/>
              <a:t>Kliknij, aby dodać tytuł albumu fotograficznego</a:t>
            </a:r>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11" name="Rectangle 10"/>
          <p:cNvSpPr>
            <a:spLocks noGrp="1"/>
          </p:cNvSpPr>
          <p:nvPr>
            <p:ph type="dt" sz="half" idx="12"/>
          </p:nvPr>
        </p:nvSpPr>
        <p:spPr/>
        <p:txBody>
          <a:bodyPr/>
          <a:lstStyle>
            <a:extLst/>
          </a:lstStyle>
          <a:p>
            <a:pPr algn="r"/>
            <a:fld id="{9668B50E-0B48-4566-8609-C51CF752A7DF}" type="datetimeFigureOut">
              <a:rPr kumimoji="0" lang="pl-PL">
                <a:solidFill>
                  <a:schemeClr val="bg1"/>
                </a:solidFill>
              </a:rPr>
              <a:pPr algn="r"/>
              <a:t>2016-04-22</a:t>
            </a:fld>
            <a:endParaRPr kumimoji="0" lang="pl-PL"/>
          </a:p>
        </p:txBody>
      </p:sp>
      <p:sp>
        <p:nvSpPr>
          <p:cNvPr id="13" name="Rectangle 12"/>
          <p:cNvSpPr>
            <a:spLocks noGrp="1"/>
          </p:cNvSpPr>
          <p:nvPr>
            <p:ph type="sldNum" sz="quarter" idx="13"/>
          </p:nvPr>
        </p:nvSpPr>
        <p:spPr/>
        <p:txBody>
          <a:bodyPr/>
          <a:lstStyle>
            <a:extLst/>
          </a:lstStyle>
          <a:p>
            <a:fld id="{8A4431D5-1B33-458B-8AFD-CECCB0FA18CB}" type="slidenum">
              <a:rPr kumimoji="0" lang="pl-PL">
                <a:solidFill>
                  <a:schemeClr val="bg1"/>
                </a:solidFill>
              </a:rPr>
              <a:pPr/>
              <a:t>‹#›</a:t>
            </a:fld>
            <a:endParaRPr kumimoji="0" lang="pl-PL"/>
          </a:p>
        </p:txBody>
      </p:sp>
      <p:sp>
        <p:nvSpPr>
          <p:cNvPr id="14" name="Rectangle 13"/>
          <p:cNvSpPr>
            <a:spLocks noGrp="1"/>
          </p:cNvSpPr>
          <p:nvPr>
            <p:ph type="ftr" sz="quarter" idx="14"/>
          </p:nvPr>
        </p:nvSpPr>
        <p:spPr>
          <a:xfrm rot="16200000">
            <a:off x="7296150" y="3698878"/>
            <a:ext cx="2933700" cy="365125"/>
          </a:xfrm>
        </p:spPr>
        <p:txBody>
          <a:bodyPr/>
          <a:lstStyle>
            <a:extLst/>
          </a:lstStyle>
          <a:p>
            <a:endParaRPr kumimoji="0" lang="pl-PL"/>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eaLnBrk="1" latinLnBrk="0" hangingPunct="1">
              <a:buNone/>
              <a:defRPr kumimoji="0" lang="pl-PL" sz="2000">
                <a:solidFill>
                  <a:srgbClr val="FFFFFF"/>
                </a:solidFill>
              </a:defRPr>
            </a:lvl1pPr>
          </a:lstStyle>
          <a:p>
            <a:pPr lvl="0"/>
            <a:r>
              <a:rPr kumimoji="0" lang="pl-PL"/>
              <a:t>Kliknij, aby dodać datę lub szczegóły</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na stronie: orientacja pozioma, z podpisem">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eaLnBrk="1" latinLnBrk="0" hangingPunct="1">
              <a:buFontTx/>
              <a:buNone/>
              <a:defRPr kumimoji="0" lang="pl-PL" sz="2000" i="0"/>
            </a:lvl1pPr>
            <a:extLst/>
          </a:lstStyle>
          <a:p>
            <a:pPr lvl="0"/>
            <a:r>
              <a:rPr kumimoji="0" lang="pl-PL"/>
              <a:t>Kliknij, aby dodać podpis</a:t>
            </a:r>
          </a:p>
        </p:txBody>
      </p:sp>
      <p:sp>
        <p:nvSpPr>
          <p:cNvPr id="6" name="Rectangle 5"/>
          <p:cNvSpPr>
            <a:spLocks noGrp="1"/>
          </p:cNvSpPr>
          <p:nvPr>
            <p:ph type="dt" sz="half" idx="15"/>
          </p:nvPr>
        </p:nvSpPr>
        <p:spPr/>
        <p:txBody>
          <a:bodyPr/>
          <a:lstStyle>
            <a:extLst/>
          </a:lstStyle>
          <a:p>
            <a:pPr algn="r"/>
            <a:fld id="{9668B50E-0B48-4566-8609-C51CF752A7DF}" type="datetimeFigureOut">
              <a:rPr kumimoji="0" lang="pl-PL">
                <a:solidFill>
                  <a:schemeClr val="bg1"/>
                </a:solidFill>
              </a:rPr>
              <a:pPr algn="r"/>
              <a:t>2016-04-22</a:t>
            </a:fld>
            <a:endParaRPr kumimoji="0" lang="pl-PL"/>
          </a:p>
        </p:txBody>
      </p:sp>
      <p:sp>
        <p:nvSpPr>
          <p:cNvPr id="7" name="Rectangle 6"/>
          <p:cNvSpPr>
            <a:spLocks noGrp="1"/>
          </p:cNvSpPr>
          <p:nvPr>
            <p:ph type="sldNum" sz="quarter" idx="16"/>
          </p:nvPr>
        </p:nvSpPr>
        <p:spPr/>
        <p:txBody>
          <a:bodyPr/>
          <a:lstStyle>
            <a:extLst/>
          </a:lstStyle>
          <a:p>
            <a:fld id="{8A4431D5-1B33-458B-8AFD-CECCB0FA18CB}" type="slidenum">
              <a:rPr kumimoji="0" lang="pl-PL">
                <a:solidFill>
                  <a:srgbClr val="FFFFFF"/>
                </a:solidFill>
              </a:rPr>
              <a:pPr/>
              <a:t>‹#›</a:t>
            </a:fld>
            <a:endParaRPr kumimoji="0" lang="pl-PL"/>
          </a:p>
        </p:txBody>
      </p:sp>
      <p:sp>
        <p:nvSpPr>
          <p:cNvPr id="8" name="Rectangle 7"/>
          <p:cNvSpPr>
            <a:spLocks noGrp="1"/>
          </p:cNvSpPr>
          <p:nvPr>
            <p:ph type="ftr" sz="quarter" idx="17"/>
          </p:nvPr>
        </p:nvSpPr>
        <p:spPr/>
        <p:txBody>
          <a:bodyPr/>
          <a:lstStyle>
            <a:extLst/>
          </a:lstStyle>
          <a:p>
            <a:endParaRPr kumimoji="0" lang="pl-PL"/>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na stronie: mieszan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5" name="Rectangle 4"/>
          <p:cNvSpPr>
            <a:spLocks noGrp="1"/>
          </p:cNvSpPr>
          <p:nvPr>
            <p:ph type="dt" sz="half" idx="14"/>
          </p:nvPr>
        </p:nvSpPr>
        <p:spPr/>
        <p:txBody>
          <a:bodyPr/>
          <a:lstStyle>
            <a:extLst/>
          </a:lstStyle>
          <a:p>
            <a:pPr algn="r"/>
            <a:fld id="{9668B50E-0B48-4566-8609-C51CF752A7DF}" type="datetimeFigureOut">
              <a:rPr kumimoji="0" lang="pl-PL">
                <a:solidFill>
                  <a:schemeClr val="bg1"/>
                </a:solidFill>
              </a:rPr>
              <a:pPr algn="r"/>
              <a:t>2016-04-22</a:t>
            </a:fld>
            <a:endParaRPr kumimoji="0" lang="pl-PL"/>
          </a:p>
        </p:txBody>
      </p:sp>
      <p:sp>
        <p:nvSpPr>
          <p:cNvPr id="7" name="Rectangle 6"/>
          <p:cNvSpPr>
            <a:spLocks noGrp="1"/>
          </p:cNvSpPr>
          <p:nvPr>
            <p:ph type="sldNum" sz="quarter" idx="15"/>
          </p:nvPr>
        </p:nvSpPr>
        <p:spPr/>
        <p:txBody>
          <a:bodyPr/>
          <a:lstStyle>
            <a:extLst/>
          </a:lstStyle>
          <a:p>
            <a:fld id="{8A4431D5-1B33-458B-8AFD-CECCB0FA18CB}" type="slidenum">
              <a:rPr kumimoji="0" lang="pl-PL">
                <a:solidFill>
                  <a:srgbClr val="FFFFFF"/>
                </a:solidFill>
              </a:rPr>
              <a:pPr/>
              <a:t>‹#›</a:t>
            </a:fld>
            <a:endParaRPr kumimoji="0" lang="pl-PL"/>
          </a:p>
        </p:txBody>
      </p:sp>
      <p:sp>
        <p:nvSpPr>
          <p:cNvPr id="8" name="Rectangle 7"/>
          <p:cNvSpPr>
            <a:spLocks noGrp="1"/>
          </p:cNvSpPr>
          <p:nvPr>
            <p:ph type="ftr" sz="quarter" idx="16"/>
          </p:nvPr>
        </p:nvSpPr>
        <p:spPr/>
        <p:txBody>
          <a:bodyPr/>
          <a:lstStyle>
            <a:extLst/>
          </a:lstStyle>
          <a:p>
            <a:endParaRPr kumimoji="0" lang="pl-PL"/>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 na stronie: orientacja pionowa, z podpisami">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eaLnBrk="1" latinLnBrk="0" hangingPunct="1">
              <a:buFontTx/>
              <a:buNone/>
              <a:defRPr kumimoji="0" lang="pl-PL" sz="1600" baseline="0"/>
            </a:lvl1pPr>
            <a:extLst/>
          </a:lstStyle>
          <a:p>
            <a:pPr lvl="0"/>
            <a:r>
              <a:rPr kumimoji="0" lang="pl-PL"/>
              <a:t>Kliknij, aby dodać podpis</a:t>
            </a:r>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eaLnBrk="1" latinLnBrk="0" hangingPunct="1">
              <a:buFontTx/>
              <a:buNone/>
              <a:defRPr kumimoji="0" lang="pl-PL" sz="1600" baseline="0"/>
            </a:lvl1pPr>
            <a:extLst/>
          </a:lstStyle>
          <a:p>
            <a:pPr lvl="0"/>
            <a:r>
              <a:rPr kumimoji="0" lang="pl-PL"/>
              <a:t>Kliknij, aby dodać podpis</a:t>
            </a:r>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eaLnBrk="1" latinLnBrk="0" hangingPunct="1">
              <a:buFontTx/>
              <a:buNone/>
              <a:defRPr kumimoji="0" lang="pl-PL" sz="1600" baseline="0"/>
            </a:lvl1pPr>
            <a:extLst/>
          </a:lstStyle>
          <a:p>
            <a:pPr lvl="0"/>
            <a:r>
              <a:rPr kumimoji="0" lang="pl-PL"/>
              <a:t>Kliknij, aby dodać podpis</a:t>
            </a:r>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eaLnBrk="1" latinLnBrk="0" hangingPunct="1">
              <a:buFontTx/>
              <a:buNone/>
              <a:defRPr kumimoji="0" lang="pl-PL" sz="1600" baseline="0"/>
            </a:lvl1pPr>
            <a:extLst/>
          </a:lstStyle>
          <a:p>
            <a:pPr lvl="0"/>
            <a:r>
              <a:rPr kumimoji="0" lang="pl-PL"/>
              <a:t>Kliknij, aby dodać podpis</a:t>
            </a:r>
          </a:p>
        </p:txBody>
      </p:sp>
      <p:sp>
        <p:nvSpPr>
          <p:cNvPr id="10" name="Rectangle 9"/>
          <p:cNvSpPr>
            <a:spLocks noGrp="1"/>
          </p:cNvSpPr>
          <p:nvPr>
            <p:ph type="dt" sz="half" idx="31"/>
          </p:nvPr>
        </p:nvSpPr>
        <p:spPr/>
        <p:txBody>
          <a:bodyPr/>
          <a:lstStyle>
            <a:extLst/>
          </a:lstStyle>
          <a:p>
            <a:pPr algn="r"/>
            <a:fld id="{9668B50E-0B48-4566-8609-C51CF752A7DF}" type="datetimeFigureOut">
              <a:rPr kumimoji="0" lang="pl-PL">
                <a:solidFill>
                  <a:schemeClr val="bg1"/>
                </a:solidFill>
              </a:rPr>
              <a:pPr algn="r"/>
              <a:t>2016-04-22</a:t>
            </a:fld>
            <a:endParaRPr kumimoji="0" lang="pl-PL"/>
          </a:p>
        </p:txBody>
      </p:sp>
      <p:sp>
        <p:nvSpPr>
          <p:cNvPr id="11" name="Rectangle 10"/>
          <p:cNvSpPr>
            <a:spLocks noGrp="1"/>
          </p:cNvSpPr>
          <p:nvPr>
            <p:ph type="sldNum" sz="quarter" idx="32"/>
          </p:nvPr>
        </p:nvSpPr>
        <p:spPr/>
        <p:txBody>
          <a:bodyPr/>
          <a:lstStyle>
            <a:extLst/>
          </a:lstStyle>
          <a:p>
            <a:fld id="{8A4431D5-1B33-458B-8AFD-CECCB0FA18CB}" type="slidenum">
              <a:rPr kumimoji="0" lang="pl-PL">
                <a:solidFill>
                  <a:srgbClr val="FFFFFF"/>
                </a:solidFill>
              </a:rPr>
              <a:pPr/>
              <a:t>‹#›</a:t>
            </a:fld>
            <a:endParaRPr kumimoji="0" lang="pl-PL"/>
          </a:p>
        </p:txBody>
      </p:sp>
      <p:sp>
        <p:nvSpPr>
          <p:cNvPr id="12" name="Rectangle 11"/>
          <p:cNvSpPr>
            <a:spLocks noGrp="1"/>
          </p:cNvSpPr>
          <p:nvPr>
            <p:ph type="ftr" sz="quarter" idx="33"/>
          </p:nvPr>
        </p:nvSpPr>
        <p:spPr/>
        <p:txBody>
          <a:bodyPr/>
          <a:lstStyle>
            <a:extLst/>
          </a:lstStyle>
          <a:p>
            <a:endParaRPr kumimoji="0" lang="pl-PL"/>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na stronie: orientacja pozioma, z podpisami">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eaLnBrk="1" latinLnBrk="0" hangingPunct="1">
              <a:buFontTx/>
              <a:buNone/>
              <a:defRPr kumimoji="0" lang="pl-PL" sz="1600" baseline="0"/>
            </a:lvl1pPr>
            <a:extLst/>
          </a:lstStyle>
          <a:p>
            <a:pPr lvl="0"/>
            <a:r>
              <a:rPr kumimoji="0" lang="pl-PL"/>
              <a:t>Kliknij, aby dodać podpis</a:t>
            </a:r>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eaLnBrk="1" latinLnBrk="0" hangingPunct="1">
              <a:buFontTx/>
              <a:buNone/>
              <a:defRPr kumimoji="0" lang="pl-PL" sz="1600" baseline="0"/>
            </a:lvl1pPr>
            <a:extLst/>
          </a:lstStyle>
          <a:p>
            <a:pPr lvl="0"/>
            <a:r>
              <a:rPr kumimoji="0" lang="pl-PL"/>
              <a:t>Kliknij, aby dodać podpis</a:t>
            </a:r>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eaLnBrk="1" latinLnBrk="0" hangingPunct="1">
              <a:buFontTx/>
              <a:buNone/>
              <a:defRPr kumimoji="0" lang="pl-PL" sz="1600" baseline="0"/>
            </a:lvl1pPr>
            <a:extLst/>
          </a:lstStyle>
          <a:p>
            <a:pPr lvl="0"/>
            <a:r>
              <a:rPr kumimoji="0" lang="pl-PL"/>
              <a:t>Kliknij, aby dodać podpis</a:t>
            </a:r>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eaLnBrk="1" latinLnBrk="0" hangingPunct="1">
              <a:buFontTx/>
              <a:buNone/>
              <a:defRPr kumimoji="0" lang="pl-PL" sz="1600" baseline="0"/>
            </a:lvl1pPr>
            <a:extLst/>
          </a:lstStyle>
          <a:p>
            <a:pPr lvl="0"/>
            <a:r>
              <a:rPr kumimoji="0" lang="pl-PL"/>
              <a:t>Kliknij, aby dodać podpis</a:t>
            </a:r>
          </a:p>
        </p:txBody>
      </p:sp>
      <p:sp>
        <p:nvSpPr>
          <p:cNvPr id="10" name="Rectangle 9"/>
          <p:cNvSpPr>
            <a:spLocks noGrp="1"/>
          </p:cNvSpPr>
          <p:nvPr>
            <p:ph type="dt" sz="half" idx="25"/>
          </p:nvPr>
        </p:nvSpPr>
        <p:spPr/>
        <p:txBody>
          <a:bodyPr/>
          <a:lstStyle>
            <a:extLst/>
          </a:lstStyle>
          <a:p>
            <a:pPr algn="r"/>
            <a:fld id="{9668B50E-0B48-4566-8609-C51CF752A7DF}" type="datetimeFigureOut">
              <a:rPr kumimoji="0" lang="pl-PL">
                <a:solidFill>
                  <a:schemeClr val="bg1"/>
                </a:solidFill>
              </a:rPr>
              <a:pPr algn="r"/>
              <a:t>2016-04-22</a:t>
            </a:fld>
            <a:endParaRPr kumimoji="0" lang="pl-PL"/>
          </a:p>
        </p:txBody>
      </p:sp>
      <p:sp>
        <p:nvSpPr>
          <p:cNvPr id="11" name="Rectangle 10"/>
          <p:cNvSpPr>
            <a:spLocks noGrp="1"/>
          </p:cNvSpPr>
          <p:nvPr>
            <p:ph type="sldNum" sz="quarter" idx="26"/>
          </p:nvPr>
        </p:nvSpPr>
        <p:spPr/>
        <p:txBody>
          <a:bodyPr/>
          <a:lstStyle>
            <a:extLst/>
          </a:lstStyle>
          <a:p>
            <a:fld id="{8A4431D5-1B33-458B-8AFD-CECCB0FA18CB}" type="slidenum">
              <a:rPr kumimoji="0" lang="pl-PL">
                <a:solidFill>
                  <a:srgbClr val="FFFFFF"/>
                </a:solidFill>
              </a:rPr>
              <a:pPr/>
              <a:t>‹#›</a:t>
            </a:fld>
            <a:endParaRPr kumimoji="0" lang="pl-PL"/>
          </a:p>
        </p:txBody>
      </p:sp>
      <p:sp>
        <p:nvSpPr>
          <p:cNvPr id="12" name="Rectangle 11"/>
          <p:cNvSpPr>
            <a:spLocks noGrp="1"/>
          </p:cNvSpPr>
          <p:nvPr>
            <p:ph type="ftr" sz="quarter" idx="27"/>
          </p:nvPr>
        </p:nvSpPr>
        <p:spPr/>
        <p:txBody>
          <a:bodyPr/>
          <a:lstStyle>
            <a:extLst/>
          </a:lstStyle>
          <a:p>
            <a:endParaRPr kumimoji="0" lang="pl-PL"/>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na stronie: orientacja pionowa, z dużym podpisem">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eaLnBrk="1" latinLnBrk="0" hangingPunct="1">
              <a:buFontTx/>
              <a:buNone/>
              <a:defRPr kumimoji="0" lang="pl-PL" sz="2800" baseline="0"/>
            </a:lvl1pPr>
            <a:extLst/>
          </a:lstStyle>
          <a:p>
            <a:pPr lvl="0"/>
            <a:r>
              <a:rPr kumimoji="0" lang="pl-PL"/>
              <a:t>Kliknij, aby dodać podpis</a:t>
            </a:r>
          </a:p>
        </p:txBody>
      </p:sp>
      <p:sp>
        <p:nvSpPr>
          <p:cNvPr id="7" name="Rectangle 6"/>
          <p:cNvSpPr>
            <a:spLocks noGrp="1"/>
          </p:cNvSpPr>
          <p:nvPr>
            <p:ph type="dt" sz="half" idx="33"/>
          </p:nvPr>
        </p:nvSpPr>
        <p:spPr/>
        <p:txBody>
          <a:bodyPr/>
          <a:lstStyle>
            <a:extLst/>
          </a:lstStyle>
          <a:p>
            <a:pPr algn="r"/>
            <a:fld id="{9668B50E-0B48-4566-8609-C51CF752A7DF}" type="datetimeFigureOut">
              <a:rPr kumimoji="0" lang="pl-PL">
                <a:solidFill>
                  <a:schemeClr val="bg1"/>
                </a:solidFill>
              </a:rPr>
              <a:pPr algn="r"/>
              <a:t>2016-04-22</a:t>
            </a:fld>
            <a:endParaRPr kumimoji="0" lang="pl-PL"/>
          </a:p>
        </p:txBody>
      </p:sp>
      <p:sp>
        <p:nvSpPr>
          <p:cNvPr id="8" name="Rectangle 7"/>
          <p:cNvSpPr>
            <a:spLocks noGrp="1"/>
          </p:cNvSpPr>
          <p:nvPr>
            <p:ph type="sldNum" sz="quarter" idx="34"/>
          </p:nvPr>
        </p:nvSpPr>
        <p:spPr/>
        <p:txBody>
          <a:bodyPr/>
          <a:lstStyle>
            <a:extLst/>
          </a:lstStyle>
          <a:p>
            <a:fld id="{8A4431D5-1B33-458B-8AFD-CECCB0FA18CB}" type="slidenum">
              <a:rPr kumimoji="0" lang="pl-PL">
                <a:solidFill>
                  <a:srgbClr val="FFFFFF"/>
                </a:solidFill>
              </a:rPr>
              <a:pPr/>
              <a:t>‹#›</a:t>
            </a:fld>
            <a:endParaRPr kumimoji="0" lang="pl-PL"/>
          </a:p>
        </p:txBody>
      </p:sp>
      <p:sp>
        <p:nvSpPr>
          <p:cNvPr id="9" name="Rectangle 8"/>
          <p:cNvSpPr>
            <a:spLocks noGrp="1"/>
          </p:cNvSpPr>
          <p:nvPr>
            <p:ph type="ftr" sz="quarter" idx="35"/>
          </p:nvPr>
        </p:nvSpPr>
        <p:spPr/>
        <p:txBody>
          <a:bodyPr/>
          <a:lstStyle>
            <a:extLst/>
          </a:lstStyle>
          <a:p>
            <a:endParaRPr kumimoji="0" lang="pl-PL"/>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na stronie: 1 w orientacji pionowej, 3 w orientacji poziomej">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6" name="Rectangle 5"/>
          <p:cNvSpPr>
            <a:spLocks noGrp="1"/>
          </p:cNvSpPr>
          <p:nvPr>
            <p:ph type="dt" sz="half" idx="24"/>
          </p:nvPr>
        </p:nvSpPr>
        <p:spPr/>
        <p:txBody>
          <a:bodyPr/>
          <a:lstStyle>
            <a:extLst/>
          </a:lstStyle>
          <a:p>
            <a:pPr algn="r"/>
            <a:fld id="{9668B50E-0B48-4566-8609-C51CF752A7DF}" type="datetimeFigureOut">
              <a:rPr kumimoji="0" lang="pl-PL">
                <a:solidFill>
                  <a:schemeClr val="bg1"/>
                </a:solidFill>
              </a:rPr>
              <a:pPr algn="r"/>
              <a:t>2016-04-22</a:t>
            </a:fld>
            <a:endParaRPr kumimoji="0" lang="pl-PL"/>
          </a:p>
        </p:txBody>
      </p:sp>
      <p:sp>
        <p:nvSpPr>
          <p:cNvPr id="7" name="Rectangle 6"/>
          <p:cNvSpPr>
            <a:spLocks noGrp="1"/>
          </p:cNvSpPr>
          <p:nvPr>
            <p:ph type="sldNum" sz="quarter" idx="25"/>
          </p:nvPr>
        </p:nvSpPr>
        <p:spPr/>
        <p:txBody>
          <a:bodyPr/>
          <a:lstStyle>
            <a:extLst/>
          </a:lstStyle>
          <a:p>
            <a:fld id="{8A4431D5-1B33-458B-8AFD-CECCB0FA18CB}" type="slidenum">
              <a:rPr kumimoji="0" lang="pl-PL">
                <a:solidFill>
                  <a:srgbClr val="FFFFFF"/>
                </a:solidFill>
              </a:rPr>
              <a:pPr/>
              <a:t>‹#›</a:t>
            </a:fld>
            <a:endParaRPr kumimoji="0" lang="pl-PL"/>
          </a:p>
        </p:txBody>
      </p:sp>
      <p:sp>
        <p:nvSpPr>
          <p:cNvPr id="8" name="Rectangle 7"/>
          <p:cNvSpPr>
            <a:spLocks noGrp="1"/>
          </p:cNvSpPr>
          <p:nvPr>
            <p:ph type="ftr" sz="quarter" idx="26"/>
          </p:nvPr>
        </p:nvSpPr>
        <p:spPr/>
        <p:txBody>
          <a:bodyPr/>
          <a:lstStyle>
            <a:extLst/>
          </a:lstStyle>
          <a:p>
            <a:endParaRPr kumimoji="0" lang="pl-PL"/>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 na stronie: 3 w orientacji poziomej, 2 w orientacji pionowej">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7" name="Rectangle 6"/>
          <p:cNvSpPr>
            <a:spLocks noGrp="1"/>
          </p:cNvSpPr>
          <p:nvPr>
            <p:ph type="dt" sz="half" idx="29"/>
          </p:nvPr>
        </p:nvSpPr>
        <p:spPr/>
        <p:txBody>
          <a:bodyPr/>
          <a:lstStyle>
            <a:extLst/>
          </a:lstStyle>
          <a:p>
            <a:pPr algn="r"/>
            <a:fld id="{9668B50E-0B48-4566-8609-C51CF752A7DF}" type="datetimeFigureOut">
              <a:rPr kumimoji="0" lang="pl-PL">
                <a:solidFill>
                  <a:schemeClr val="bg1"/>
                </a:solidFill>
              </a:rPr>
              <a:pPr algn="r"/>
              <a:t>2016-04-22</a:t>
            </a:fld>
            <a:endParaRPr kumimoji="0" lang="pl-PL"/>
          </a:p>
        </p:txBody>
      </p:sp>
      <p:sp>
        <p:nvSpPr>
          <p:cNvPr id="8" name="Rectangle 7"/>
          <p:cNvSpPr>
            <a:spLocks noGrp="1"/>
          </p:cNvSpPr>
          <p:nvPr>
            <p:ph type="sldNum" sz="quarter" idx="30"/>
          </p:nvPr>
        </p:nvSpPr>
        <p:spPr/>
        <p:txBody>
          <a:bodyPr/>
          <a:lstStyle>
            <a:extLst/>
          </a:lstStyle>
          <a:p>
            <a:fld id="{8A4431D5-1B33-458B-8AFD-CECCB0FA18CB}" type="slidenum">
              <a:rPr kumimoji="0" lang="pl-PL">
                <a:solidFill>
                  <a:srgbClr val="FFFFFF"/>
                </a:solidFill>
              </a:rPr>
              <a:pPr/>
              <a:t>‹#›</a:t>
            </a:fld>
            <a:endParaRPr kumimoji="0" lang="pl-PL"/>
          </a:p>
        </p:txBody>
      </p:sp>
      <p:sp>
        <p:nvSpPr>
          <p:cNvPr id="9" name="Rectangle 8"/>
          <p:cNvSpPr>
            <a:spLocks noGrp="1"/>
          </p:cNvSpPr>
          <p:nvPr>
            <p:ph type="ftr" sz="quarter" idx="31"/>
          </p:nvPr>
        </p:nvSpPr>
        <p:spPr/>
        <p:txBody>
          <a:bodyPr/>
          <a:lstStyle>
            <a:extLst/>
          </a:lstStyle>
          <a:p>
            <a:endParaRPr kumimoji="0" lang="pl-PL"/>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 na stronie: 2 w orientacji poziomej, 3 w orientacji pionowej">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8" name="Rectangle 7"/>
          <p:cNvSpPr>
            <a:spLocks noGrp="1"/>
          </p:cNvSpPr>
          <p:nvPr>
            <p:ph type="dt" sz="half" idx="31"/>
          </p:nvPr>
        </p:nvSpPr>
        <p:spPr/>
        <p:txBody>
          <a:bodyPr/>
          <a:lstStyle>
            <a:extLst/>
          </a:lstStyle>
          <a:p>
            <a:pPr algn="r"/>
            <a:fld id="{9668B50E-0B48-4566-8609-C51CF752A7DF}" type="datetimeFigureOut">
              <a:rPr kumimoji="0" lang="pl-PL">
                <a:solidFill>
                  <a:schemeClr val="bg1"/>
                </a:solidFill>
              </a:rPr>
              <a:pPr algn="r"/>
              <a:t>2016-04-22</a:t>
            </a:fld>
            <a:endParaRPr kumimoji="0" lang="pl-PL"/>
          </a:p>
        </p:txBody>
      </p:sp>
      <p:sp>
        <p:nvSpPr>
          <p:cNvPr id="10" name="Rectangle 9"/>
          <p:cNvSpPr>
            <a:spLocks noGrp="1"/>
          </p:cNvSpPr>
          <p:nvPr>
            <p:ph type="sldNum" sz="quarter" idx="32"/>
          </p:nvPr>
        </p:nvSpPr>
        <p:spPr/>
        <p:txBody>
          <a:bodyPr/>
          <a:lstStyle>
            <a:extLst/>
          </a:lstStyle>
          <a:p>
            <a:fld id="{8A4431D5-1B33-458B-8AFD-CECCB0FA18CB}" type="slidenum">
              <a:rPr kumimoji="0" lang="pl-PL">
                <a:solidFill>
                  <a:srgbClr val="FFFFFF"/>
                </a:solidFill>
              </a:rPr>
              <a:pPr/>
              <a:t>‹#›</a:t>
            </a:fld>
            <a:endParaRPr kumimoji="0" lang="pl-PL"/>
          </a:p>
        </p:txBody>
      </p:sp>
      <p:sp>
        <p:nvSpPr>
          <p:cNvPr id="11" name="Rectangle 10"/>
          <p:cNvSpPr>
            <a:spLocks noGrp="1"/>
          </p:cNvSpPr>
          <p:nvPr>
            <p:ph type="ftr" sz="quarter" idx="33"/>
          </p:nvPr>
        </p:nvSpPr>
        <p:spPr/>
        <p:txBody>
          <a:bodyPr/>
          <a:lstStyle>
            <a:extLst/>
          </a:lstStyle>
          <a:p>
            <a:endParaRPr kumimoji="0" lang="pl-PL"/>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wadrat z podpisem">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pl-PL" sz="2000" i="0">
                <a:solidFill>
                  <a:schemeClr val="tx2"/>
                </a:solidFill>
                <a:latin typeface="+mn-lt"/>
                <a:ea typeface="+mn-ea"/>
                <a:cs typeface="+mn-cs"/>
              </a:defRPr>
            </a:lvl1pPr>
            <a:extLst/>
          </a:lstStyle>
          <a:p>
            <a:pPr marL="0" marR="0" indent="1588" algn="ctr" eaLnBrk="1" latinLnBrk="0" hangingPunct="1"/>
            <a:r>
              <a:rPr lang="pl-PL" smtClean="0"/>
              <a:t>Kliknij ikonę, aby dodać obraz</a:t>
            </a:r>
            <a:endParaRPr/>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eaLnBrk="1" latinLnBrk="0" hangingPunct="1">
              <a:buFontTx/>
              <a:buNone/>
              <a:defRPr kumimoji="0" lang="pl-PL" sz="2000" i="0"/>
            </a:lvl1pPr>
            <a:extLst/>
          </a:lstStyle>
          <a:p>
            <a:pPr lvl="0"/>
            <a:r>
              <a:rPr kumimoji="0" lang="pl-PL"/>
              <a:t>Kliknij, aby dodać podpis</a:t>
            </a:r>
          </a:p>
        </p:txBody>
      </p:sp>
      <p:sp>
        <p:nvSpPr>
          <p:cNvPr id="8" name="Rectangle 7"/>
          <p:cNvSpPr>
            <a:spLocks noGrp="1"/>
          </p:cNvSpPr>
          <p:nvPr>
            <p:ph type="dt" sz="half" idx="16"/>
          </p:nvPr>
        </p:nvSpPr>
        <p:spPr/>
        <p:txBody>
          <a:bodyPr/>
          <a:lstStyle>
            <a:extLst/>
          </a:lstStyle>
          <a:p>
            <a:pPr algn="r"/>
            <a:fld id="{9668B50E-0B48-4566-8609-C51CF752A7DF}" type="datetimeFigureOut">
              <a:rPr kumimoji="0" lang="pl-PL">
                <a:solidFill>
                  <a:schemeClr val="bg1"/>
                </a:solidFill>
              </a:rPr>
              <a:pPr algn="r"/>
              <a:t>2016-04-22</a:t>
            </a:fld>
            <a:endParaRPr kumimoji="0" lang="pl-PL"/>
          </a:p>
        </p:txBody>
      </p:sp>
      <p:sp>
        <p:nvSpPr>
          <p:cNvPr id="9" name="Rectangle 8"/>
          <p:cNvSpPr>
            <a:spLocks noGrp="1"/>
          </p:cNvSpPr>
          <p:nvPr>
            <p:ph type="sldNum" sz="quarter" idx="17"/>
          </p:nvPr>
        </p:nvSpPr>
        <p:spPr/>
        <p:txBody>
          <a:bodyPr/>
          <a:lstStyle>
            <a:extLst/>
          </a:lstStyle>
          <a:p>
            <a:fld id="{8A4431D5-1B33-458B-8AFD-CECCB0FA18CB}" type="slidenum">
              <a:rPr kumimoji="0" lang="pl-PL">
                <a:solidFill>
                  <a:srgbClr val="FFFFFF"/>
                </a:solidFill>
              </a:rPr>
              <a:pPr/>
              <a:t>‹#›</a:t>
            </a:fld>
            <a:endParaRPr kumimoji="0" lang="pl-PL"/>
          </a:p>
        </p:txBody>
      </p:sp>
      <p:sp>
        <p:nvSpPr>
          <p:cNvPr id="10" name="Rectangle 9"/>
          <p:cNvSpPr>
            <a:spLocks noGrp="1"/>
          </p:cNvSpPr>
          <p:nvPr>
            <p:ph type="ftr" sz="quarter" idx="18"/>
          </p:nvPr>
        </p:nvSpPr>
        <p:spPr/>
        <p:txBody>
          <a:bodyPr/>
          <a:lstStyle>
            <a:extLst/>
          </a:lstStyle>
          <a:p>
            <a:endParaRPr kumimoji="0" lang="pl-PL"/>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na stronie: kwadrat z podpisem">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pl-PL" sz="2400" i="0">
                <a:solidFill>
                  <a:schemeClr val="tx2"/>
                </a:solidFill>
                <a:latin typeface="+mn-lt"/>
                <a:ea typeface="+mn-ea"/>
                <a:cs typeface="+mn-cs"/>
              </a:defRPr>
            </a:lvl1pPr>
            <a:extLst/>
          </a:lstStyle>
          <a:p>
            <a:pPr marL="0" marR="0" indent="1588" algn="ctr" eaLnBrk="1" latinLnBrk="0" hangingPunct="1"/>
            <a:r>
              <a:rPr lang="pl-PL" smtClean="0"/>
              <a:t>Kliknij ikonę, aby dodać obraz</a:t>
            </a:r>
            <a:endParaRPr/>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pl-PL" sz="2000" i="0">
                <a:solidFill>
                  <a:schemeClr val="tx2"/>
                </a:solidFill>
                <a:latin typeface="+mn-lt"/>
                <a:ea typeface="+mn-ea"/>
                <a:cs typeface="+mn-cs"/>
              </a:defRPr>
            </a:lvl1pPr>
            <a:extLst/>
          </a:lstStyle>
          <a:p>
            <a:pPr marL="0" marR="0" indent="1588" algn="ctr" eaLnBrk="1" latinLnBrk="0" hangingPunct="1"/>
            <a:r>
              <a:rPr lang="pl-PL" smtClean="0"/>
              <a:t>Kliknij ikonę, aby dodać obraz</a:t>
            </a:r>
            <a:endParaRPr/>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eaLnBrk="1" latinLnBrk="0" hangingPunct="1">
              <a:buFontTx/>
              <a:buNone/>
              <a:defRPr kumimoji="0" lang="pl-PL" sz="2000" i="0"/>
            </a:lvl1pPr>
            <a:extLst/>
          </a:lstStyle>
          <a:p>
            <a:pPr lvl="0"/>
            <a:r>
              <a:rPr kumimoji="0" lang="pl-PL"/>
              <a:t>Kliknij, aby dodać podpis</a:t>
            </a:r>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eaLnBrk="1" latinLnBrk="0" hangingPunct="1">
              <a:buFontTx/>
              <a:buNone/>
              <a:defRPr kumimoji="0" lang="pl-PL" sz="2000" i="0"/>
            </a:lvl1pPr>
            <a:extLst/>
          </a:lstStyle>
          <a:p>
            <a:pPr lvl="0"/>
            <a:r>
              <a:rPr kumimoji="0" lang="pl-PL"/>
              <a:t>Kliknij, aby dodać podpis</a:t>
            </a:r>
          </a:p>
        </p:txBody>
      </p:sp>
      <p:sp>
        <p:nvSpPr>
          <p:cNvPr id="10" name="Rectangle 9"/>
          <p:cNvSpPr>
            <a:spLocks noGrp="1"/>
          </p:cNvSpPr>
          <p:nvPr>
            <p:ph type="dt" sz="half" idx="17"/>
          </p:nvPr>
        </p:nvSpPr>
        <p:spPr/>
        <p:txBody>
          <a:bodyPr/>
          <a:lstStyle>
            <a:extLst/>
          </a:lstStyle>
          <a:p>
            <a:pPr algn="r"/>
            <a:fld id="{9668B50E-0B48-4566-8609-C51CF752A7DF}" type="datetimeFigureOut">
              <a:rPr kumimoji="0" lang="pl-PL">
                <a:solidFill>
                  <a:schemeClr val="bg1"/>
                </a:solidFill>
              </a:rPr>
              <a:pPr algn="r"/>
              <a:t>2016-04-22</a:t>
            </a:fld>
            <a:endParaRPr kumimoji="0" lang="pl-PL"/>
          </a:p>
        </p:txBody>
      </p:sp>
      <p:sp>
        <p:nvSpPr>
          <p:cNvPr id="11" name="Rectangle 10"/>
          <p:cNvSpPr>
            <a:spLocks noGrp="1"/>
          </p:cNvSpPr>
          <p:nvPr>
            <p:ph type="sldNum" sz="quarter" idx="18"/>
          </p:nvPr>
        </p:nvSpPr>
        <p:spPr/>
        <p:txBody>
          <a:bodyPr/>
          <a:lstStyle>
            <a:extLst/>
          </a:lstStyle>
          <a:p>
            <a:fld id="{8A4431D5-1B33-458B-8AFD-CECCB0FA18CB}" type="slidenum">
              <a:rPr kumimoji="0" lang="pl-PL">
                <a:solidFill>
                  <a:srgbClr val="FFFFFF"/>
                </a:solidFill>
              </a:rPr>
              <a:pPr/>
              <a:t>‹#›</a:t>
            </a:fld>
            <a:endParaRPr kumimoji="0" lang="pl-PL"/>
          </a:p>
        </p:txBody>
      </p:sp>
      <p:sp>
        <p:nvSpPr>
          <p:cNvPr id="12" name="Rectangle 11"/>
          <p:cNvSpPr>
            <a:spLocks noGrp="1"/>
          </p:cNvSpPr>
          <p:nvPr>
            <p:ph type="ftr" sz="quarter" idx="19"/>
          </p:nvPr>
        </p:nvSpPr>
        <p:spPr/>
        <p:txBody>
          <a:bodyPr/>
          <a:lstStyle>
            <a:extLst/>
          </a:lstStyle>
          <a:p>
            <a:endParaRPr kumimoji="0" lang="pl-PL"/>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rientacja pozioma, z podpisem">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eaLnBrk="1" latinLnBrk="0" hangingPunct="1">
              <a:buFontTx/>
              <a:buNone/>
              <a:defRPr kumimoji="0" lang="pl-PL" sz="2400" i="0" baseline="0"/>
            </a:lvl1pPr>
            <a:extLst/>
          </a:lstStyle>
          <a:p>
            <a:pPr lvl="0"/>
            <a:r>
              <a:rPr kumimoji="0" lang="pl-PL"/>
              <a:t>Kliknij, aby dodać podpis</a:t>
            </a:r>
          </a:p>
        </p:txBody>
      </p:sp>
      <p:sp>
        <p:nvSpPr>
          <p:cNvPr id="7" name="Rectangle 6"/>
          <p:cNvSpPr>
            <a:spLocks noGrp="1"/>
          </p:cNvSpPr>
          <p:nvPr>
            <p:ph type="dt" sz="half" idx="12"/>
          </p:nvPr>
        </p:nvSpPr>
        <p:spPr/>
        <p:txBody>
          <a:bodyPr/>
          <a:lstStyle>
            <a:extLst/>
          </a:lstStyle>
          <a:p>
            <a:pPr algn="r"/>
            <a:fld id="{9668B50E-0B48-4566-8609-C51CF752A7DF}" type="datetimeFigureOut">
              <a:rPr kumimoji="0" lang="pl-PL">
                <a:solidFill>
                  <a:schemeClr val="bg1"/>
                </a:solidFill>
              </a:rPr>
              <a:pPr algn="r"/>
              <a:t>2016-04-22</a:t>
            </a:fld>
            <a:endParaRPr kumimoji="0" lang="pl-PL"/>
          </a:p>
        </p:txBody>
      </p:sp>
      <p:sp>
        <p:nvSpPr>
          <p:cNvPr id="8" name="Rectangle 7"/>
          <p:cNvSpPr>
            <a:spLocks noGrp="1"/>
          </p:cNvSpPr>
          <p:nvPr>
            <p:ph type="sldNum" sz="quarter" idx="13"/>
          </p:nvPr>
        </p:nvSpPr>
        <p:spPr/>
        <p:txBody>
          <a:bodyPr/>
          <a:lstStyle>
            <a:extLst/>
          </a:lstStyle>
          <a:p>
            <a:fld id="{8A4431D5-1B33-458B-8AFD-CECCB0FA18CB}" type="slidenum">
              <a:rPr kumimoji="0" lang="pl-PL">
                <a:solidFill>
                  <a:srgbClr val="FFFFFF"/>
                </a:solidFill>
              </a:rPr>
              <a:pPr/>
              <a:t>‹#›</a:t>
            </a:fld>
            <a:endParaRPr kumimoji="0" lang="pl-PL"/>
          </a:p>
        </p:txBody>
      </p:sp>
      <p:sp>
        <p:nvSpPr>
          <p:cNvPr id="9" name="Rectangle 8"/>
          <p:cNvSpPr>
            <a:spLocks noGrp="1"/>
          </p:cNvSpPr>
          <p:nvPr>
            <p:ph type="ftr" sz="quarter" idx="14"/>
          </p:nvPr>
        </p:nvSpPr>
        <p:spPr/>
        <p:txBody>
          <a:bodyPr/>
          <a:lstStyle>
            <a:extLst/>
          </a:lstStyle>
          <a:p>
            <a:endParaRPr kumimoji="0" lang="pl-PL"/>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z podpisem">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pl-PL" sz="2000" i="0">
                <a:solidFill>
                  <a:schemeClr val="tx2"/>
                </a:solidFill>
                <a:latin typeface="+mn-lt"/>
                <a:ea typeface="+mn-ea"/>
                <a:cs typeface="+mn-cs"/>
              </a:defRPr>
            </a:lvl1pPr>
            <a:extLst/>
          </a:lstStyle>
          <a:p>
            <a:pPr marL="0" marR="0" indent="0" algn="ctr" eaLnBrk="1" latinLnBrk="0" hangingPunct="1"/>
            <a:r>
              <a:rPr lang="pl-PL" smtClean="0"/>
              <a:t>Kliknij ikonę, aby dodać obraz</a:t>
            </a:r>
            <a:endParaRPr/>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eaLnBrk="1" latinLnBrk="0" hangingPunct="1">
              <a:buFontTx/>
              <a:buNone/>
              <a:defRPr kumimoji="0" lang="pl-PL" sz="2000" i="0"/>
            </a:lvl1pPr>
            <a:extLst/>
          </a:lstStyle>
          <a:p>
            <a:pPr lvl="0"/>
            <a:r>
              <a:rPr kumimoji="0" lang="pl-PL"/>
              <a:t>Kliknij, aby dodać podpis</a:t>
            </a:r>
          </a:p>
        </p:txBody>
      </p:sp>
      <p:sp>
        <p:nvSpPr>
          <p:cNvPr id="8" name="Rectangle 7"/>
          <p:cNvSpPr>
            <a:spLocks noGrp="1"/>
          </p:cNvSpPr>
          <p:nvPr>
            <p:ph type="dt" sz="half" idx="32"/>
          </p:nvPr>
        </p:nvSpPr>
        <p:spPr/>
        <p:txBody>
          <a:bodyPr/>
          <a:lstStyle>
            <a:extLst/>
          </a:lstStyle>
          <a:p>
            <a:pPr algn="r"/>
            <a:fld id="{9668B50E-0B48-4566-8609-C51CF752A7DF}" type="datetimeFigureOut">
              <a:rPr kumimoji="0" lang="pl-PL">
                <a:solidFill>
                  <a:schemeClr val="bg1"/>
                </a:solidFill>
              </a:rPr>
              <a:pPr algn="r"/>
              <a:t>2016-04-22</a:t>
            </a:fld>
            <a:endParaRPr kumimoji="0" lang="pl-PL"/>
          </a:p>
        </p:txBody>
      </p:sp>
      <p:sp>
        <p:nvSpPr>
          <p:cNvPr id="9" name="Rectangle 8"/>
          <p:cNvSpPr>
            <a:spLocks noGrp="1"/>
          </p:cNvSpPr>
          <p:nvPr>
            <p:ph type="sldNum" sz="quarter" idx="33"/>
          </p:nvPr>
        </p:nvSpPr>
        <p:spPr/>
        <p:txBody>
          <a:bodyPr/>
          <a:lstStyle>
            <a:extLst/>
          </a:lstStyle>
          <a:p>
            <a:fld id="{8A4431D5-1B33-458B-8AFD-CECCB0FA18CB}" type="slidenum">
              <a:rPr kumimoji="0" lang="pl-PL">
                <a:solidFill>
                  <a:srgbClr val="FFFFFF"/>
                </a:solidFill>
              </a:rPr>
              <a:pPr/>
              <a:t>‹#›</a:t>
            </a:fld>
            <a:endParaRPr kumimoji="0" lang="pl-PL"/>
          </a:p>
        </p:txBody>
      </p:sp>
      <p:sp>
        <p:nvSpPr>
          <p:cNvPr id="10" name="Rectangle 9"/>
          <p:cNvSpPr>
            <a:spLocks noGrp="1"/>
          </p:cNvSpPr>
          <p:nvPr>
            <p:ph type="ftr" sz="quarter" idx="34"/>
          </p:nvPr>
        </p:nvSpPr>
        <p:spPr/>
        <p:txBody>
          <a:bodyPr/>
          <a:lstStyle>
            <a:extLst/>
          </a:lstStyle>
          <a:p>
            <a:endParaRPr kumimoji="0" lang="pl-PL"/>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pl-PL" smtClean="0"/>
              <a:t>Kliknij, aby edytować styl</a:t>
            </a:r>
            <a:endParaRPr/>
          </a:p>
        </p:txBody>
      </p:sp>
      <p:sp>
        <p:nvSpPr>
          <p:cNvPr id="3" name="Content Placeholder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a:p>
        </p:txBody>
      </p:sp>
      <p:sp>
        <p:nvSpPr>
          <p:cNvPr id="4" name="Date Placeholder 3"/>
          <p:cNvSpPr>
            <a:spLocks noGrp="1"/>
          </p:cNvSpPr>
          <p:nvPr>
            <p:ph type="dt" sz="half" idx="10"/>
          </p:nvPr>
        </p:nvSpPr>
        <p:spPr/>
        <p:txBody>
          <a:bodyPr/>
          <a:lstStyle>
            <a:extLst/>
          </a:lstStyle>
          <a:p>
            <a:fld id="{9668B50E-0B48-4566-8609-C51CF752A7DF}" type="datetimeFigureOut">
              <a:rPr lang="pl-PL"/>
              <a:pPr/>
              <a:t>2016-04-22</a:t>
            </a:fld>
            <a:endParaRPr kumimoji="0" lang="pl-PL"/>
          </a:p>
        </p:txBody>
      </p:sp>
      <p:sp>
        <p:nvSpPr>
          <p:cNvPr id="5" name="Footer Placeholder 4"/>
          <p:cNvSpPr>
            <a:spLocks noGrp="1"/>
          </p:cNvSpPr>
          <p:nvPr>
            <p:ph type="ftr" sz="quarter" idx="11"/>
          </p:nvPr>
        </p:nvSpPr>
        <p:spPr/>
        <p:txBody>
          <a:bodyPr/>
          <a:lstStyle>
            <a:extLst/>
          </a:lstStyle>
          <a:p>
            <a:endParaRPr kumimoji="0" lang="pl-PL"/>
          </a:p>
        </p:txBody>
      </p:sp>
      <p:sp>
        <p:nvSpPr>
          <p:cNvPr id="6" name="Slide Number Placeholder 5"/>
          <p:cNvSpPr>
            <a:spLocks noGrp="1"/>
          </p:cNvSpPr>
          <p:nvPr>
            <p:ph type="sldNum" sz="quarter" idx="12"/>
          </p:nvPr>
        </p:nvSpPr>
        <p:spPr/>
        <p:txBody>
          <a:bodyPr/>
          <a:lstStyle>
            <a:extLst/>
          </a:lstStyle>
          <a:p>
            <a:fld id="{8A4431D5-1B33-458B-8AFD-CECCB0FA18CB}" type="slidenum">
              <a:rPr/>
              <a:pPr/>
              <a:t>‹#›</a:t>
            </a:fld>
            <a:endParaRPr kumimoji="0" lang="pl-P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68B50E-0B48-4566-8609-C51CF752A7DF}" type="datetimeFigureOut">
              <a:rPr lang="pl-PL"/>
              <a:pPr/>
              <a:t>2016-04-22</a:t>
            </a:fld>
            <a:endParaRPr kumimoji="0" lang="pl-PL"/>
          </a:p>
        </p:txBody>
      </p:sp>
      <p:sp>
        <p:nvSpPr>
          <p:cNvPr id="3" name="Footer Placeholder 2"/>
          <p:cNvSpPr>
            <a:spLocks noGrp="1"/>
          </p:cNvSpPr>
          <p:nvPr>
            <p:ph type="ftr" sz="quarter" idx="11"/>
          </p:nvPr>
        </p:nvSpPr>
        <p:spPr/>
        <p:txBody>
          <a:bodyPr/>
          <a:lstStyle>
            <a:extLst/>
          </a:lstStyle>
          <a:p>
            <a:endParaRPr kumimoji="0" lang="pl-PL"/>
          </a:p>
        </p:txBody>
      </p:sp>
      <p:sp>
        <p:nvSpPr>
          <p:cNvPr id="4" name="Slide Number Placeholder 3"/>
          <p:cNvSpPr>
            <a:spLocks noGrp="1"/>
          </p:cNvSpPr>
          <p:nvPr>
            <p:ph type="sldNum" sz="quarter" idx="12"/>
          </p:nvPr>
        </p:nvSpPr>
        <p:spPr/>
        <p:txBody>
          <a:bodyPr/>
          <a:lstStyle>
            <a:extLst/>
          </a:lstStyle>
          <a:p>
            <a:fld id="{8A4431D5-1B33-458B-8AFD-CECCB0FA18CB}" type="slidenum">
              <a:rPr/>
              <a:pPr/>
              <a:t>‹#›</a:t>
            </a:fld>
            <a:endParaRPr kumimoji="0"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rientacja pionowa, z podpisem">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eaLnBrk="1" latinLnBrk="0" hangingPunct="1">
              <a:buFontTx/>
              <a:buNone/>
              <a:defRPr kumimoji="0" lang="pl-PL" sz="2000" i="0"/>
            </a:lvl1pPr>
            <a:extLst/>
          </a:lstStyle>
          <a:p>
            <a:pPr lvl="0"/>
            <a:r>
              <a:rPr kumimoji="0" lang="pl-PL"/>
              <a:t>Kliknij, aby dodać podpis</a:t>
            </a:r>
          </a:p>
        </p:txBody>
      </p:sp>
      <p:sp>
        <p:nvSpPr>
          <p:cNvPr id="7" name="Rectangle 6"/>
          <p:cNvSpPr>
            <a:spLocks noGrp="1"/>
          </p:cNvSpPr>
          <p:nvPr>
            <p:ph type="dt" sz="half" idx="12"/>
          </p:nvPr>
        </p:nvSpPr>
        <p:spPr/>
        <p:txBody>
          <a:bodyPr/>
          <a:lstStyle>
            <a:extLst/>
          </a:lstStyle>
          <a:p>
            <a:pPr algn="r"/>
            <a:fld id="{9668B50E-0B48-4566-8609-C51CF752A7DF}" type="datetimeFigureOut">
              <a:rPr kumimoji="0" lang="pl-PL">
                <a:solidFill>
                  <a:schemeClr val="bg1"/>
                </a:solidFill>
              </a:rPr>
              <a:pPr algn="r"/>
              <a:t>2016-04-22</a:t>
            </a:fld>
            <a:endParaRPr kumimoji="0" lang="pl-PL"/>
          </a:p>
        </p:txBody>
      </p:sp>
      <p:sp>
        <p:nvSpPr>
          <p:cNvPr id="8" name="Rectangle 7"/>
          <p:cNvSpPr>
            <a:spLocks noGrp="1"/>
          </p:cNvSpPr>
          <p:nvPr>
            <p:ph type="sldNum" sz="quarter" idx="13"/>
          </p:nvPr>
        </p:nvSpPr>
        <p:spPr/>
        <p:txBody>
          <a:bodyPr/>
          <a:lstStyle>
            <a:extLst/>
          </a:lstStyle>
          <a:p>
            <a:fld id="{8A4431D5-1B33-458B-8AFD-CECCB0FA18CB}" type="slidenum">
              <a:rPr kumimoji="0" lang="pl-PL">
                <a:solidFill>
                  <a:srgbClr val="FFFFFF"/>
                </a:solidFill>
              </a:rPr>
              <a:pPr/>
              <a:t>‹#›</a:t>
            </a:fld>
            <a:endParaRPr kumimoji="0" lang="pl-PL"/>
          </a:p>
        </p:txBody>
      </p:sp>
      <p:sp>
        <p:nvSpPr>
          <p:cNvPr id="9" name="Rectangle 8"/>
          <p:cNvSpPr>
            <a:spLocks noGrp="1"/>
          </p:cNvSpPr>
          <p:nvPr>
            <p:ph type="ftr" sz="quarter" idx="14"/>
          </p:nvPr>
        </p:nvSpPr>
        <p:spPr/>
        <p:txBody>
          <a:bodyPr/>
          <a:lstStyle>
            <a:extLst/>
          </a:lstStyle>
          <a:p>
            <a:endParaRPr kumimoji="0" lang="pl-PL"/>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rientacja pozioma, pełny ekran">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extLst/>
          </a:lstStyle>
          <a:p>
            <a:pPr marL="0" marR="0" indent="0" algn="ctr">
              <a:buFontTx/>
              <a:buNone/>
            </a:pPr>
            <a:r>
              <a:rPr kumimoji="0" lang="pl-PL" i="0"/>
              <a:t>Kliknij ikonę, aby dodać zdjęcie na całej stronie</a:t>
            </a:r>
            <a:endParaRPr kumimoji="0" lang="pl-PL" i="0" baseline="0"/>
          </a:p>
        </p:txBody>
      </p:sp>
      <p:sp>
        <p:nvSpPr>
          <p:cNvPr id="6" name="Rectangle 5"/>
          <p:cNvSpPr>
            <a:spLocks noGrp="1"/>
          </p:cNvSpPr>
          <p:nvPr>
            <p:ph type="dt" sz="half" idx="11"/>
          </p:nvPr>
        </p:nvSpPr>
        <p:spPr/>
        <p:txBody>
          <a:bodyPr/>
          <a:lstStyle>
            <a:extLst/>
          </a:lstStyle>
          <a:p>
            <a:pPr algn="r"/>
            <a:fld id="{9668B50E-0B48-4566-8609-C51CF752A7DF}" type="datetimeFigureOut">
              <a:rPr kumimoji="0" lang="pl-PL">
                <a:solidFill>
                  <a:schemeClr val="bg1"/>
                </a:solidFill>
              </a:rPr>
              <a:pPr algn="r"/>
              <a:t>2016-04-22</a:t>
            </a:fld>
            <a:endParaRPr kumimoji="0" lang="pl-PL"/>
          </a:p>
        </p:txBody>
      </p:sp>
      <p:sp>
        <p:nvSpPr>
          <p:cNvPr id="7" name="Rectangle 6"/>
          <p:cNvSpPr>
            <a:spLocks noGrp="1"/>
          </p:cNvSpPr>
          <p:nvPr>
            <p:ph type="sldNum" sz="quarter" idx="12"/>
          </p:nvPr>
        </p:nvSpPr>
        <p:spPr/>
        <p:txBody>
          <a:bodyPr/>
          <a:lstStyle>
            <a:extLst/>
          </a:lstStyle>
          <a:p>
            <a:fld id="{8A4431D5-1B33-458B-8AFD-CECCB0FA18CB}" type="slidenum">
              <a:rPr kumimoji="0" lang="pl-PL">
                <a:solidFill>
                  <a:srgbClr val="FFFFFF"/>
                </a:solidFill>
              </a:rPr>
              <a:pPr/>
              <a:t>‹#›</a:t>
            </a:fld>
            <a:endParaRPr kumimoji="0" lang="pl-PL"/>
          </a:p>
        </p:txBody>
      </p:sp>
      <p:sp>
        <p:nvSpPr>
          <p:cNvPr id="8" name="Rectangle 7"/>
          <p:cNvSpPr>
            <a:spLocks noGrp="1"/>
          </p:cNvSpPr>
          <p:nvPr>
            <p:ph type="ftr" sz="quarter" idx="13"/>
          </p:nvPr>
        </p:nvSpPr>
        <p:spPr/>
        <p:txBody>
          <a:bodyPr/>
          <a:lstStyle>
            <a:extLst/>
          </a:lstStyle>
          <a:p>
            <a:endParaRPr kumimoji="0" lang="pl-PL"/>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kcja albumu">
    <p:spTree>
      <p:nvGrpSpPr>
        <p:cNvPr id="1" name=""/>
        <p:cNvGrpSpPr/>
        <p:nvPr/>
      </p:nvGrpSpPr>
      <p:grpSpPr>
        <a:xfrm>
          <a:off x="0" y="0"/>
          <a:ext cx="0" cy="0"/>
          <a:chOff x="0" y="0"/>
          <a:chExt cx="0" cy="0"/>
        </a:xfrm>
      </p:grpSpPr>
      <p:sp>
        <p:nvSpPr>
          <p:cNvPr id="15" name="Rectangle 14"/>
          <p:cNvSpPr/>
          <p:nvPr userDrawn="1"/>
        </p:nvSpPr>
        <p:spPr>
          <a:xfrm rot="16200000">
            <a:off x="5315559"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pl-PL"/>
          </a:p>
        </p:txBody>
      </p:sp>
      <p:sp>
        <p:nvSpPr>
          <p:cNvPr id="23" name="Rectangle 22"/>
          <p:cNvSpPr/>
          <p:nvPr userDrawn="1"/>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pl-PL"/>
          </a:p>
        </p:txBody>
      </p:sp>
      <p:sp>
        <p:nvSpPr>
          <p:cNvPr id="24" name="Rectangle 23"/>
          <p:cNvSpPr/>
          <p:nvPr userDrawn="1"/>
        </p:nvSpPr>
        <p:spPr>
          <a:xfrm>
            <a:off x="8895749"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pl-PL"/>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17" name="Rectangle 16"/>
          <p:cNvSpPr/>
          <p:nvPr/>
        </p:nvSpPr>
        <p:spPr>
          <a:xfrm rot="10800000" flipV="1">
            <a:off x="435429" y="6172200"/>
            <a:ext cx="70866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pl-PL"/>
          </a:p>
        </p:txBody>
      </p:sp>
      <p:sp>
        <p:nvSpPr>
          <p:cNvPr id="22" name="Rectangle 21"/>
          <p:cNvSpPr/>
          <p:nvPr userDrawn="1"/>
        </p:nvSpPr>
        <p:spPr>
          <a:xfrm>
            <a:off x="435429" y="0"/>
            <a:ext cx="70866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pl-PL"/>
          </a:p>
        </p:txBody>
      </p:sp>
      <p:sp>
        <p:nvSpPr>
          <p:cNvPr id="6" name="Text Placeholder 5"/>
          <p:cNvSpPr>
            <a:spLocks noGrp="1"/>
          </p:cNvSpPr>
          <p:nvPr>
            <p:ph type="body" sz="quarter" idx="16" hasCustomPrompt="1"/>
          </p:nvPr>
        </p:nvSpPr>
        <p:spPr>
          <a:xfrm>
            <a:off x="435429" y="5791200"/>
            <a:ext cx="7086600" cy="381000"/>
          </a:xfrm>
          <a:solidFill>
            <a:schemeClr val="accent3"/>
          </a:solidFill>
        </p:spPr>
        <p:txBody>
          <a:bodyPr vert="horz" anchor="ctr"/>
          <a:lstStyle>
            <a:lvl1pPr marL="0" indent="0" algn="l" eaLnBrk="1" latinLnBrk="0" hangingPunct="1">
              <a:buFontTx/>
              <a:buNone/>
              <a:defRPr kumimoji="0" lang="pl-PL" sz="1200">
                <a:solidFill>
                  <a:srgbClr val="FFFFFF"/>
                </a:solidFill>
              </a:defRPr>
            </a:lvl1pPr>
            <a:extLst/>
          </a:lstStyle>
          <a:p>
            <a:pPr lvl="0"/>
            <a:r>
              <a:rPr kumimoji="0" lang="pl-PL"/>
              <a:t>Kliknij, aby dodać podtytuł</a:t>
            </a:r>
          </a:p>
        </p:txBody>
      </p:sp>
      <p:sp>
        <p:nvSpPr>
          <p:cNvPr id="19" name="Text Placeholder 18"/>
          <p:cNvSpPr>
            <a:spLocks noGrp="1"/>
          </p:cNvSpPr>
          <p:nvPr>
            <p:ph type="body" sz="quarter" idx="17" hasCustomPrompt="1"/>
          </p:nvPr>
        </p:nvSpPr>
        <p:spPr>
          <a:xfrm>
            <a:off x="435429" y="4495800"/>
            <a:ext cx="7086600" cy="1295400"/>
          </a:xfrm>
          <a:solidFill>
            <a:schemeClr val="accent6"/>
          </a:solidFill>
        </p:spPr>
        <p:txBody>
          <a:bodyPr vert="horz" anchor="ctr"/>
          <a:lstStyle>
            <a:lvl1pPr marL="0" indent="0" algn="l" eaLnBrk="1" latinLnBrk="0" hangingPunct="1">
              <a:buFontTx/>
              <a:buNone/>
              <a:defRPr kumimoji="0" lang="pl-PL" sz="3200">
                <a:solidFill>
                  <a:srgbClr val="FFFFFF"/>
                </a:solidFill>
              </a:defRPr>
            </a:lvl1pPr>
            <a:extLst/>
          </a:lstStyle>
          <a:p>
            <a:pPr lvl="0"/>
            <a:r>
              <a:rPr kumimoji="0" lang="pl-PL"/>
              <a:t>Kliknij, aby dodać tytuł sekcji</a:t>
            </a:r>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eaLnBrk="1" latinLnBrk="0" hangingPunct="1">
              <a:spcBef>
                <a:spcPct val="20000"/>
              </a:spcBef>
              <a:buFontTx/>
              <a:buNone/>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eaLnBrk="1" latinLnBrk="0" hangingPunct="1">
              <a:spcBef>
                <a:spcPct val="20000"/>
              </a:spcBef>
              <a:buFontTx/>
              <a:buNone/>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18" name="Rectangle 17"/>
          <p:cNvSpPr>
            <a:spLocks noGrp="1"/>
          </p:cNvSpPr>
          <p:nvPr>
            <p:ph type="dt" sz="half" idx="20"/>
          </p:nvPr>
        </p:nvSpPr>
        <p:spPr/>
        <p:txBody>
          <a:bodyPr/>
          <a:lstStyle>
            <a:extLst/>
          </a:lstStyle>
          <a:p>
            <a:pPr algn="r"/>
            <a:fld id="{9668B50E-0B48-4566-8609-C51CF752A7DF}" type="datetimeFigureOut">
              <a:rPr kumimoji="0" lang="pl-PL">
                <a:solidFill>
                  <a:schemeClr val="bg1"/>
                </a:solidFill>
              </a:rPr>
              <a:pPr algn="r"/>
              <a:t>2016-04-22</a:t>
            </a:fld>
            <a:endParaRPr kumimoji="0" lang="pl-PL"/>
          </a:p>
        </p:txBody>
      </p:sp>
      <p:sp>
        <p:nvSpPr>
          <p:cNvPr id="20" name="Rectangle 19"/>
          <p:cNvSpPr>
            <a:spLocks noGrp="1"/>
          </p:cNvSpPr>
          <p:nvPr>
            <p:ph type="sldNum" sz="quarter" idx="21"/>
          </p:nvPr>
        </p:nvSpPr>
        <p:spPr/>
        <p:txBody>
          <a:bodyPr/>
          <a:lstStyle>
            <a:extLst/>
          </a:lstStyle>
          <a:p>
            <a:fld id="{8A4431D5-1B33-458B-8AFD-CECCB0FA18CB}" type="slidenum">
              <a:rPr kumimoji="0" lang="pl-PL">
                <a:solidFill>
                  <a:srgbClr val="FFFFFF"/>
                </a:solidFill>
              </a:rPr>
              <a:pPr/>
              <a:t>‹#›</a:t>
            </a:fld>
            <a:endParaRPr kumimoji="0" lang="pl-PL"/>
          </a:p>
        </p:txBody>
      </p:sp>
      <p:sp>
        <p:nvSpPr>
          <p:cNvPr id="21" name="Rectangle 20"/>
          <p:cNvSpPr>
            <a:spLocks noGrp="1"/>
          </p:cNvSpPr>
          <p:nvPr>
            <p:ph type="ftr" sz="quarter" idx="22"/>
          </p:nvPr>
        </p:nvSpPr>
        <p:spPr/>
        <p:txBody>
          <a:bodyPr/>
          <a:lstStyle>
            <a:extLst/>
          </a:lstStyle>
          <a:p>
            <a:endParaRPr kumimoji="0" lang="pl-PL"/>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na stronie: orientacja pionowa, z podpisami">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eaLnBrk="1" latinLnBrk="0" hangingPunct="1">
              <a:buFontTx/>
              <a:buNone/>
              <a:defRPr kumimoji="0" lang="pl-PL" sz="1800" baseline="0"/>
            </a:lvl1pPr>
            <a:extLst/>
          </a:lstStyle>
          <a:p>
            <a:pPr lvl="0"/>
            <a:r>
              <a:rPr kumimoji="0" lang="pl-PL"/>
              <a:t>Kliknij, aby dodać podpis</a:t>
            </a:r>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eaLnBrk="1" latinLnBrk="0" hangingPunct="1">
              <a:buFontTx/>
              <a:buNone/>
              <a:defRPr kumimoji="0" lang="pl-PL" sz="1800" baseline="0"/>
            </a:lvl1pPr>
            <a:extLst/>
          </a:lstStyle>
          <a:p>
            <a:pPr lvl="0"/>
            <a:r>
              <a:rPr kumimoji="0" lang="pl-PL"/>
              <a:t>Kliknij, aby dodać podpis</a:t>
            </a:r>
          </a:p>
        </p:txBody>
      </p:sp>
      <p:sp>
        <p:nvSpPr>
          <p:cNvPr id="6" name="Rectangle 5"/>
          <p:cNvSpPr>
            <a:spLocks noGrp="1"/>
          </p:cNvSpPr>
          <p:nvPr>
            <p:ph type="dt" sz="half" idx="16"/>
          </p:nvPr>
        </p:nvSpPr>
        <p:spPr/>
        <p:txBody>
          <a:bodyPr/>
          <a:lstStyle>
            <a:extLst/>
          </a:lstStyle>
          <a:p>
            <a:pPr algn="r"/>
            <a:fld id="{9668B50E-0B48-4566-8609-C51CF752A7DF}" type="datetimeFigureOut">
              <a:rPr kumimoji="0" lang="pl-PL">
                <a:solidFill>
                  <a:schemeClr val="bg1"/>
                </a:solidFill>
              </a:rPr>
              <a:pPr algn="r"/>
              <a:t>2016-04-22</a:t>
            </a:fld>
            <a:endParaRPr kumimoji="0" lang="pl-PL"/>
          </a:p>
        </p:txBody>
      </p:sp>
      <p:sp>
        <p:nvSpPr>
          <p:cNvPr id="7" name="Rectangle 6"/>
          <p:cNvSpPr>
            <a:spLocks noGrp="1"/>
          </p:cNvSpPr>
          <p:nvPr>
            <p:ph type="sldNum" sz="quarter" idx="17"/>
          </p:nvPr>
        </p:nvSpPr>
        <p:spPr/>
        <p:txBody>
          <a:bodyPr/>
          <a:lstStyle>
            <a:extLst/>
          </a:lstStyle>
          <a:p>
            <a:fld id="{8A4431D5-1B33-458B-8AFD-CECCB0FA18CB}" type="slidenum">
              <a:rPr kumimoji="0" lang="pl-PL">
                <a:solidFill>
                  <a:srgbClr val="FFFFFF"/>
                </a:solidFill>
              </a:rPr>
              <a:pPr/>
              <a:t>‹#›</a:t>
            </a:fld>
            <a:endParaRPr kumimoji="0" lang="pl-PL"/>
          </a:p>
        </p:txBody>
      </p:sp>
      <p:sp>
        <p:nvSpPr>
          <p:cNvPr id="9" name="Rectangle 8"/>
          <p:cNvSpPr>
            <a:spLocks noGrp="1"/>
          </p:cNvSpPr>
          <p:nvPr>
            <p:ph type="ftr" sz="quarter" idx="18"/>
          </p:nvPr>
        </p:nvSpPr>
        <p:spPr/>
        <p:txBody>
          <a:bodyPr/>
          <a:lstStyle>
            <a:extLst/>
          </a:lstStyle>
          <a:p>
            <a:endParaRPr kumimoji="0" lang="pl-PL"/>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na stronie: orientacja pozioma, z podpisami">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eaLnBrk="1" latinLnBrk="0" hangingPunct="1">
              <a:buFontTx/>
              <a:buNone/>
              <a:defRPr kumimoji="0" lang="pl-PL" sz="1800" baseline="0"/>
            </a:lvl1pPr>
            <a:extLst/>
          </a:lstStyle>
          <a:p>
            <a:pPr lvl="0"/>
            <a:r>
              <a:rPr kumimoji="0" lang="pl-PL"/>
              <a:t>Kliknij, aby dodać podpis</a:t>
            </a:r>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eaLnBrk="1" latinLnBrk="0" hangingPunct="1">
              <a:buFontTx/>
              <a:buNone/>
              <a:defRPr kumimoji="0" lang="pl-PL" sz="1800" baseline="0"/>
            </a:lvl1pPr>
            <a:extLst/>
          </a:lstStyle>
          <a:p>
            <a:pPr lvl="0"/>
            <a:r>
              <a:rPr kumimoji="0" lang="pl-PL"/>
              <a:t>Kliknij, aby dodać podpis</a:t>
            </a:r>
          </a:p>
        </p:txBody>
      </p:sp>
      <p:sp>
        <p:nvSpPr>
          <p:cNvPr id="6" name="Rectangle 5"/>
          <p:cNvSpPr>
            <a:spLocks noGrp="1"/>
          </p:cNvSpPr>
          <p:nvPr>
            <p:ph type="dt" sz="half" idx="18"/>
          </p:nvPr>
        </p:nvSpPr>
        <p:spPr/>
        <p:txBody>
          <a:bodyPr/>
          <a:lstStyle>
            <a:extLst/>
          </a:lstStyle>
          <a:p>
            <a:pPr algn="r"/>
            <a:fld id="{9668B50E-0B48-4566-8609-C51CF752A7DF}" type="datetimeFigureOut">
              <a:rPr kumimoji="0" lang="pl-PL">
                <a:solidFill>
                  <a:schemeClr val="bg1"/>
                </a:solidFill>
              </a:rPr>
              <a:pPr algn="r"/>
              <a:t>2016-04-22</a:t>
            </a:fld>
            <a:endParaRPr kumimoji="0" lang="pl-PL"/>
          </a:p>
        </p:txBody>
      </p:sp>
      <p:sp>
        <p:nvSpPr>
          <p:cNvPr id="7" name="Rectangle 6"/>
          <p:cNvSpPr>
            <a:spLocks noGrp="1"/>
          </p:cNvSpPr>
          <p:nvPr>
            <p:ph type="sldNum" sz="quarter" idx="19"/>
          </p:nvPr>
        </p:nvSpPr>
        <p:spPr/>
        <p:txBody>
          <a:bodyPr/>
          <a:lstStyle>
            <a:extLst/>
          </a:lstStyle>
          <a:p>
            <a:fld id="{8A4431D5-1B33-458B-8AFD-CECCB0FA18CB}" type="slidenum">
              <a:rPr kumimoji="0" lang="pl-PL">
                <a:solidFill>
                  <a:srgbClr val="FFFFFF"/>
                </a:solidFill>
              </a:rPr>
              <a:pPr/>
              <a:t>‹#›</a:t>
            </a:fld>
            <a:endParaRPr kumimoji="0" lang="pl-PL"/>
          </a:p>
        </p:txBody>
      </p:sp>
      <p:sp>
        <p:nvSpPr>
          <p:cNvPr id="9" name="Rectangle 8"/>
          <p:cNvSpPr>
            <a:spLocks noGrp="1"/>
          </p:cNvSpPr>
          <p:nvPr>
            <p:ph type="ftr" sz="quarter" idx="20"/>
          </p:nvPr>
        </p:nvSpPr>
        <p:spPr/>
        <p:txBody>
          <a:bodyPr/>
          <a:lstStyle>
            <a:extLst/>
          </a:lstStyle>
          <a:p>
            <a:endParaRPr kumimoji="0" lang="pl-PL"/>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na stronie: mieszane, z podpisem">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eaLnBrk="1" latinLnBrk="0" hangingPunct="1">
              <a:buFontTx/>
              <a:buNone/>
              <a:defRPr kumimoji="0" lang="pl-PL" sz="2000" i="0"/>
            </a:lvl1pPr>
            <a:extLst/>
          </a:lstStyle>
          <a:p>
            <a:pPr lvl="0"/>
            <a:r>
              <a:rPr kumimoji="0" lang="pl-PL"/>
              <a:t>Kliknij, aby dodać podpis</a:t>
            </a:r>
          </a:p>
        </p:txBody>
      </p:sp>
      <p:sp>
        <p:nvSpPr>
          <p:cNvPr id="5" name="Rectangle 4"/>
          <p:cNvSpPr>
            <a:spLocks noGrp="1"/>
          </p:cNvSpPr>
          <p:nvPr>
            <p:ph type="dt" sz="half" idx="14"/>
          </p:nvPr>
        </p:nvSpPr>
        <p:spPr/>
        <p:txBody>
          <a:bodyPr/>
          <a:lstStyle>
            <a:extLst/>
          </a:lstStyle>
          <a:p>
            <a:pPr algn="r"/>
            <a:fld id="{9668B50E-0B48-4566-8609-C51CF752A7DF}" type="datetimeFigureOut">
              <a:rPr kumimoji="0" lang="pl-PL">
                <a:solidFill>
                  <a:schemeClr val="bg1"/>
                </a:solidFill>
              </a:rPr>
              <a:pPr algn="r"/>
              <a:t>2016-04-22</a:t>
            </a:fld>
            <a:endParaRPr kumimoji="0" lang="pl-PL"/>
          </a:p>
        </p:txBody>
      </p:sp>
      <p:sp>
        <p:nvSpPr>
          <p:cNvPr id="6" name="Rectangle 5"/>
          <p:cNvSpPr>
            <a:spLocks noGrp="1"/>
          </p:cNvSpPr>
          <p:nvPr>
            <p:ph type="sldNum" sz="quarter" idx="15"/>
          </p:nvPr>
        </p:nvSpPr>
        <p:spPr/>
        <p:txBody>
          <a:bodyPr/>
          <a:lstStyle>
            <a:extLst/>
          </a:lstStyle>
          <a:p>
            <a:fld id="{8A4431D5-1B33-458B-8AFD-CECCB0FA18CB}" type="slidenum">
              <a:rPr kumimoji="0" lang="pl-PL">
                <a:solidFill>
                  <a:srgbClr val="FFFFFF"/>
                </a:solidFill>
              </a:rPr>
              <a:pPr/>
              <a:t>‹#›</a:t>
            </a:fld>
            <a:endParaRPr kumimoji="0" lang="pl-PL"/>
          </a:p>
        </p:txBody>
      </p:sp>
      <p:sp>
        <p:nvSpPr>
          <p:cNvPr id="7" name="Rectangle 6"/>
          <p:cNvSpPr>
            <a:spLocks noGrp="1"/>
          </p:cNvSpPr>
          <p:nvPr>
            <p:ph type="ftr" sz="quarter" idx="16"/>
          </p:nvPr>
        </p:nvSpPr>
        <p:spPr/>
        <p:txBody>
          <a:bodyPr/>
          <a:lstStyle>
            <a:extLst/>
          </a:lstStyle>
          <a:p>
            <a:endParaRPr kumimoji="0" lang="pl-PL"/>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na stronie: orientacja pionowa, z podpisami">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l-PL" sz="2000">
                <a:solidFill>
                  <a:schemeClr val="tx2"/>
                </a:solidFill>
                <a:latin typeface="+mn-lt"/>
                <a:ea typeface="+mn-ea"/>
                <a:cs typeface="+mn-cs"/>
              </a:defRPr>
            </a:lvl1pPr>
            <a:extLst/>
          </a:lstStyle>
          <a:p>
            <a:pPr marL="342900" indent="-342900" algn="ctr" eaLnBrk="1" latinLnBrk="0" hangingPunct="1"/>
            <a:r>
              <a:rPr lang="pl-PL" smtClean="0"/>
              <a:t>Kliknij ikonę, aby dodać obraz</a:t>
            </a:r>
            <a:endParaRPr/>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eaLnBrk="1" latinLnBrk="0" hangingPunct="1">
              <a:buFontTx/>
              <a:buNone/>
              <a:defRPr kumimoji="0" lang="pl-PL" sz="2000" baseline="0"/>
            </a:lvl1pPr>
            <a:extLst/>
          </a:lstStyle>
          <a:p>
            <a:pPr lvl="0"/>
            <a:r>
              <a:rPr kumimoji="0" lang="pl-PL"/>
              <a:t>Kliknij, aby dodać podpis</a:t>
            </a:r>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eaLnBrk="1" latinLnBrk="0" hangingPunct="1">
              <a:buFontTx/>
              <a:buNone/>
              <a:defRPr kumimoji="0" lang="pl-PL" sz="2000" baseline="0"/>
            </a:lvl1pPr>
            <a:extLst/>
          </a:lstStyle>
          <a:p>
            <a:pPr lvl="0"/>
            <a:r>
              <a:rPr kumimoji="0" lang="pl-PL"/>
              <a:t>Kliknij, aby dodać podpis</a:t>
            </a:r>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eaLnBrk="1" latinLnBrk="0" hangingPunct="1">
              <a:buFontTx/>
              <a:buNone/>
              <a:defRPr kumimoji="0" lang="pl-PL" sz="2000" baseline="0"/>
            </a:lvl1pPr>
            <a:extLst/>
          </a:lstStyle>
          <a:p>
            <a:pPr lvl="0"/>
            <a:r>
              <a:rPr kumimoji="0" lang="pl-PL"/>
              <a:t>Kliknij, aby dodać podpis</a:t>
            </a:r>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pl-PL"/>
          </a:p>
        </p:txBody>
      </p:sp>
      <p:sp>
        <p:nvSpPr>
          <p:cNvPr id="9" name="Rectangle 8"/>
          <p:cNvSpPr>
            <a:spLocks noGrp="1"/>
          </p:cNvSpPr>
          <p:nvPr>
            <p:ph type="dt" sz="half" idx="16"/>
          </p:nvPr>
        </p:nvSpPr>
        <p:spPr/>
        <p:txBody>
          <a:bodyPr/>
          <a:lstStyle>
            <a:extLst/>
          </a:lstStyle>
          <a:p>
            <a:pPr algn="r"/>
            <a:fld id="{9668B50E-0B48-4566-8609-C51CF752A7DF}" type="datetimeFigureOut">
              <a:rPr kumimoji="0" lang="pl-PL">
                <a:solidFill>
                  <a:schemeClr val="bg1"/>
                </a:solidFill>
              </a:rPr>
              <a:pPr algn="r"/>
              <a:t>2016-04-22</a:t>
            </a:fld>
            <a:endParaRPr kumimoji="0" lang="pl-PL"/>
          </a:p>
        </p:txBody>
      </p:sp>
      <p:sp>
        <p:nvSpPr>
          <p:cNvPr id="11" name="Rectangle 10"/>
          <p:cNvSpPr>
            <a:spLocks noGrp="1"/>
          </p:cNvSpPr>
          <p:nvPr>
            <p:ph type="sldNum" sz="quarter" idx="17"/>
          </p:nvPr>
        </p:nvSpPr>
        <p:spPr/>
        <p:txBody>
          <a:bodyPr/>
          <a:lstStyle>
            <a:extLst/>
          </a:lstStyle>
          <a:p>
            <a:fld id="{8A4431D5-1B33-458B-8AFD-CECCB0FA18CB}" type="slidenum">
              <a:rPr kumimoji="0" lang="pl-PL">
                <a:solidFill>
                  <a:srgbClr val="FFFFFF"/>
                </a:solidFill>
              </a:rPr>
              <a:pPr/>
              <a:t>‹#›</a:t>
            </a:fld>
            <a:endParaRPr kumimoji="0" lang="pl-PL"/>
          </a:p>
        </p:txBody>
      </p:sp>
      <p:sp>
        <p:nvSpPr>
          <p:cNvPr id="12" name="Rectangle 11"/>
          <p:cNvSpPr>
            <a:spLocks noGrp="1"/>
          </p:cNvSpPr>
          <p:nvPr>
            <p:ph type="ftr" sz="quarter" idx="18"/>
          </p:nvPr>
        </p:nvSpPr>
        <p:spPr/>
        <p:txBody>
          <a:bodyPr/>
          <a:lstStyle>
            <a:extLst/>
          </a:lstStyle>
          <a:p>
            <a:endParaRPr kumimoji="0" lang="pl-PL"/>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pl-PL"/>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pl-PL"/>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extLst/>
          </a:lstStyle>
          <a:p>
            <a:pPr eaLnBrk="1" latinLnBrk="0" hangingPunct="1"/>
            <a:r>
              <a:rPr kumimoji="0" lang="pl-PL" smtClean="0"/>
              <a:t>Kliknij, aby edytować styl</a:t>
            </a:r>
            <a:endParaRPr kumimoji="0" lang="en-US" smtClean="0"/>
          </a:p>
        </p:txBody>
      </p:sp>
      <p:sp>
        <p:nvSpPr>
          <p:cNvPr id="3" name="Text Placeholder 2"/>
          <p:cNvSpPr>
            <a:spLocks noGrp="1"/>
          </p:cNvSpPr>
          <p:nvPr>
            <p:ph type="body" idx="1"/>
          </p:nvPr>
        </p:nvSpPr>
        <p:spPr>
          <a:xfrm>
            <a:off x="457200" y="1600201"/>
            <a:ext cx="7848600" cy="4525963"/>
          </a:xfrm>
          <a:prstGeom prst="rect">
            <a:avLst/>
          </a:prstGeom>
        </p:spPr>
        <p:txBody>
          <a:bodyPr vert="horz" rtlCol="0">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4" name="Date Placeholder 3"/>
          <p:cNvSpPr>
            <a:spLocks noGrp="1"/>
          </p:cNvSpPr>
          <p:nvPr>
            <p:ph type="dt" sz="half" idx="2"/>
          </p:nvPr>
        </p:nvSpPr>
        <p:spPr>
          <a:xfrm rot="16200000">
            <a:off x="7696200" y="1012825"/>
            <a:ext cx="2133600" cy="365125"/>
          </a:xfrm>
          <a:prstGeom prst="rect">
            <a:avLst/>
          </a:prstGeom>
        </p:spPr>
        <p:txBody>
          <a:bodyPr vert="horz" rtlCol="0" anchor="ctr"/>
          <a:lstStyle>
            <a:lvl1pPr algn="r" eaLnBrk="1" latinLnBrk="0" hangingPunct="1">
              <a:defRPr kumimoji="0" lang="pl-PL" sz="1200">
                <a:solidFill>
                  <a:schemeClr val="bg1"/>
                </a:solidFill>
              </a:defRPr>
            </a:lvl1pPr>
            <a:extLst/>
          </a:lstStyle>
          <a:p>
            <a:pPr algn="r"/>
            <a:fld id="{9668B50E-0B48-4566-8609-C51CF752A7DF}" type="datetimeFigureOut">
              <a:rPr kumimoji="0" lang="pl-PL">
                <a:solidFill>
                  <a:schemeClr val="bg1"/>
                </a:solidFill>
              </a:rPr>
              <a:pPr algn="r"/>
              <a:t>2016-04-22</a:t>
            </a:fld>
            <a:endParaRPr kumimoji="0" lang="pl-PL">
              <a:solidFill>
                <a:schemeClr val="bg1"/>
              </a:solidFill>
            </a:endParaRPr>
          </a:p>
        </p:txBody>
      </p:sp>
      <p:sp>
        <p:nvSpPr>
          <p:cNvPr id="5" name="Footer Placeholder 4"/>
          <p:cNvSpPr>
            <a:spLocks noGrp="1"/>
          </p:cNvSpPr>
          <p:nvPr>
            <p:ph type="ftr" sz="quarter" idx="3"/>
          </p:nvPr>
        </p:nvSpPr>
        <p:spPr>
          <a:xfrm rot="16200000">
            <a:off x="7162800" y="3832226"/>
            <a:ext cx="3200400" cy="365125"/>
          </a:xfrm>
          <a:prstGeom prst="rect">
            <a:avLst/>
          </a:prstGeom>
        </p:spPr>
        <p:txBody>
          <a:bodyPr vert="horz" rtlCol="0" anchor="ctr"/>
          <a:lstStyle>
            <a:lvl1pPr algn="l" eaLnBrk="1" latinLnBrk="0" hangingPunct="1">
              <a:defRPr kumimoji="0" lang="pl-PL" sz="1200">
                <a:solidFill>
                  <a:schemeClr val="bg1"/>
                </a:solidFill>
              </a:defRPr>
            </a:lvl1pPr>
            <a:extLst/>
          </a:lstStyle>
          <a:p>
            <a:pPr algn="l"/>
            <a:endParaRPr kumimoji="0" lang="pl-PL">
              <a:solidFill>
                <a:schemeClr val="bg1"/>
              </a:solidFill>
            </a:endParaRPr>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eaLnBrk="1" latinLnBrk="0" hangingPunct="1">
              <a:defRPr kumimoji="0" lang="pl-PL" sz="1200">
                <a:solidFill>
                  <a:schemeClr val="bg1"/>
                </a:solidFill>
              </a:defRPr>
            </a:lvl1pPr>
            <a:extLst/>
          </a:lstStyle>
          <a:p>
            <a:fld id="{8A4431D5-1B33-458B-8AFD-CECCB0FA18CB}" type="slidenum">
              <a:rPr kumimoji="0" lang="pl-PL">
                <a:solidFill>
                  <a:schemeClr val="bg1"/>
                </a:solidFill>
              </a:rPr>
              <a:pPr/>
              <a:t>‹#›</a:t>
            </a:fld>
            <a:endParaRPr kumimoji="0" lang="pl-PL">
              <a:solidFill>
                <a:schemeClr val="bg1"/>
              </a:solidFill>
            </a:endParaRPr>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iming>
    <p:tnLst>
      <p:par>
        <p:cTn id="1" dur="indefinite" restart="never" nodeType="tmRoot"/>
      </p:par>
    </p:tnLst>
  </p:timing>
  <p:txStyles>
    <p:titleStyle>
      <a:lvl1pPr algn="ctr" rtl="0" eaLnBrk="1" latinLnBrk="0" hangingPunct="1">
        <a:spcBef>
          <a:spcPct val="0"/>
        </a:spcBef>
        <a:buNone/>
        <a:defRPr kumimoji="0" lang="pl-PL" sz="4400" kern="1200">
          <a:solidFill>
            <a:schemeClr val="tx2"/>
          </a:solidFill>
          <a:latin typeface="+mj-lt"/>
          <a:ea typeface="+mj-ea"/>
          <a:cs typeface="+mj-cs"/>
        </a:defRPr>
      </a:lvl1pPr>
      <a:extLst/>
    </p:titleStyle>
    <p:bodyStyle>
      <a:lvl1pPr marL="342900" indent="-342900" algn="l" rtl="0" eaLnBrk="1" latinLnBrk="0" hangingPunct="1">
        <a:spcBef>
          <a:spcPct val="20000"/>
        </a:spcBef>
        <a:buFont typeface="Arial"/>
        <a:buChar char="•"/>
        <a:defRPr kumimoji="0" lang="pl-PL"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kumimoji="0" lang="pl-PL"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kumimoji="0" lang="pl-PL"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kumimoji="0" lang="pl-PL"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kumimoji="0" lang="pl-PL"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kumimoji="0" lang="pl-PL"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lang="pl-PL"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lang="pl-PL"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lang="pl-PL" sz="2000" kern="1200">
          <a:solidFill>
            <a:schemeClr val="tx1"/>
          </a:solidFill>
          <a:latin typeface="+mn-lt"/>
          <a:ea typeface="+mn-ea"/>
          <a:cs typeface="+mn-cs"/>
        </a:defRPr>
      </a:lvl9pPr>
      <a:extLst/>
    </p:bodyStyle>
    <p:otherStyle>
      <a:lvl1pPr marL="0" algn="l" rtl="0" eaLnBrk="1" latinLnBrk="0" hangingPunct="1">
        <a:defRPr kumimoji="0" lang="pl-PL" kern="1200">
          <a:solidFill>
            <a:schemeClr val="tx1"/>
          </a:solidFill>
          <a:latin typeface="+mn-lt"/>
          <a:ea typeface="+mn-ea"/>
          <a:cs typeface="+mn-cs"/>
        </a:defRPr>
      </a:lvl1pPr>
      <a:lvl2pPr marL="457200" algn="l" rtl="0" eaLnBrk="1" latinLnBrk="0" hangingPunct="1">
        <a:defRPr kumimoji="0" lang="pl-PL" kern="1200">
          <a:solidFill>
            <a:schemeClr val="tx1"/>
          </a:solidFill>
          <a:latin typeface="+mn-lt"/>
          <a:ea typeface="+mn-ea"/>
          <a:cs typeface="+mn-cs"/>
        </a:defRPr>
      </a:lvl2pPr>
      <a:lvl3pPr marL="914400" algn="l" rtl="0" eaLnBrk="1" latinLnBrk="0" hangingPunct="1">
        <a:defRPr kumimoji="0" lang="pl-PL" kern="1200">
          <a:solidFill>
            <a:schemeClr val="tx1"/>
          </a:solidFill>
          <a:latin typeface="+mn-lt"/>
          <a:ea typeface="+mn-ea"/>
          <a:cs typeface="+mn-cs"/>
        </a:defRPr>
      </a:lvl3pPr>
      <a:lvl4pPr marL="1371600" algn="l" rtl="0" eaLnBrk="1" latinLnBrk="0" hangingPunct="1">
        <a:defRPr kumimoji="0" lang="pl-PL" kern="1200">
          <a:solidFill>
            <a:schemeClr val="tx1"/>
          </a:solidFill>
          <a:latin typeface="+mn-lt"/>
          <a:ea typeface="+mn-ea"/>
          <a:cs typeface="+mn-cs"/>
        </a:defRPr>
      </a:lvl4pPr>
      <a:lvl5pPr marL="1828800" algn="l" rtl="0" eaLnBrk="1" latinLnBrk="0" hangingPunct="1">
        <a:defRPr kumimoji="0" lang="pl-PL" kern="1200">
          <a:solidFill>
            <a:schemeClr val="tx1"/>
          </a:solidFill>
          <a:latin typeface="+mn-lt"/>
          <a:ea typeface="+mn-ea"/>
          <a:cs typeface="+mn-cs"/>
        </a:defRPr>
      </a:lvl5pPr>
      <a:lvl6pPr marL="2286000" algn="l" rtl="0" eaLnBrk="1" latinLnBrk="0" hangingPunct="1">
        <a:defRPr kumimoji="0" lang="pl-PL" kern="1200">
          <a:solidFill>
            <a:schemeClr val="tx1"/>
          </a:solidFill>
          <a:latin typeface="+mn-lt"/>
          <a:ea typeface="+mn-ea"/>
          <a:cs typeface="+mn-cs"/>
        </a:defRPr>
      </a:lvl6pPr>
      <a:lvl7pPr marL="2743200" algn="l" rtl="0" eaLnBrk="1" latinLnBrk="0" hangingPunct="1">
        <a:defRPr kumimoji="0" lang="pl-PL" kern="1200">
          <a:solidFill>
            <a:schemeClr val="tx1"/>
          </a:solidFill>
          <a:latin typeface="+mn-lt"/>
          <a:ea typeface="+mn-ea"/>
          <a:cs typeface="+mn-cs"/>
        </a:defRPr>
      </a:lvl7pPr>
      <a:lvl8pPr marL="3200400" algn="l" rtl="0" eaLnBrk="1" latinLnBrk="0" hangingPunct="1">
        <a:defRPr kumimoji="0" lang="pl-PL" kern="1200">
          <a:solidFill>
            <a:schemeClr val="tx1"/>
          </a:solidFill>
          <a:latin typeface="+mn-lt"/>
          <a:ea typeface="+mn-ea"/>
          <a:cs typeface="+mn-cs"/>
        </a:defRPr>
      </a:lvl8pPr>
      <a:lvl9pPr marL="3657600" algn="l" rtl="0" eaLnBrk="1" latinLnBrk="0" hangingPunct="1">
        <a:defRPr kumimoji="0" lang="pl-PL"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body" sz="quarter" idx="10"/>
          </p:nvPr>
        </p:nvSpPr>
        <p:spPr>
          <a:solidFill>
            <a:srgbClr val="FFC000"/>
          </a:solidFill>
        </p:spPr>
        <p:txBody>
          <a:bodyPr/>
          <a:lstStyle>
            <a:extLst/>
          </a:lstStyle>
          <a:p>
            <a:pPr algn="ctr"/>
            <a:r>
              <a:rPr lang="en-US" b="1" dirty="0">
                <a:solidFill>
                  <a:srgbClr val="006600"/>
                </a:solidFill>
                <a:effectLst>
                  <a:outerShdw blurRad="38100" dist="38100" dir="2700000" algn="tl">
                    <a:srgbClr val="000000"/>
                  </a:outerShdw>
                </a:effectLst>
              </a:rPr>
              <a:t>NATURE 2000 in the </a:t>
            </a:r>
            <a:r>
              <a:rPr lang="en-US" b="1" dirty="0" err="1">
                <a:solidFill>
                  <a:srgbClr val="006600"/>
                </a:solidFill>
                <a:effectLst>
                  <a:outerShdw blurRad="38100" dist="38100" dir="2700000" algn="tl">
                    <a:srgbClr val="000000"/>
                  </a:outerShdw>
                </a:effectLst>
              </a:rPr>
              <a:t>Bieszczady</a:t>
            </a:r>
            <a:endParaRPr lang="pl-PL" dirty="0"/>
          </a:p>
        </p:txBody>
      </p:sp>
      <p:sp>
        <p:nvSpPr>
          <p:cNvPr id="7" name="Rectangle 6"/>
          <p:cNvSpPr>
            <a:spLocks noGrp="1"/>
          </p:cNvSpPr>
          <p:nvPr>
            <p:ph type="body" sz="quarter" idx="15"/>
          </p:nvPr>
        </p:nvSpPr>
        <p:spPr/>
        <p:txBody>
          <a:bodyPr/>
          <a:lstStyle/>
          <a:p>
            <a:endParaRPr lang="pl-PL" dirty="0"/>
          </a:p>
        </p:txBody>
      </p:sp>
      <p:graphicFrame>
        <p:nvGraphicFramePr>
          <p:cNvPr id="1026" name="Object 2"/>
          <p:cNvGraphicFramePr>
            <a:graphicFrameLocks noGrp="1" noChangeAspect="1"/>
          </p:cNvGraphicFramePr>
          <p:nvPr>
            <p:ph type="pic" sz="quarter" idx="11"/>
          </p:nvPr>
        </p:nvGraphicFramePr>
        <p:xfrm>
          <a:off x="213421" y="188640"/>
          <a:ext cx="6912767" cy="5184575"/>
        </p:xfrm>
        <a:graphic>
          <a:graphicData uri="http://schemas.openxmlformats.org/presentationml/2006/ole">
            <mc:AlternateContent xmlns:mc="http://schemas.openxmlformats.org/markup-compatibility/2006">
              <mc:Choice xmlns:v="urn:schemas-microsoft-com:vml" Requires="v">
                <p:oleObj spid="_x0000_s1044" name="Fotografia Photo Editor" r:id="rId4" imgW="6095238" imgH="4571429" progId="">
                  <p:embed/>
                </p:oleObj>
              </mc:Choice>
              <mc:Fallback>
                <p:oleObj name="Fotografia Photo Editor" r:id="rId4" imgW="6095238" imgH="457142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421" y="188640"/>
                        <a:ext cx="6912767" cy="51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Lutra_lutra_Saxifraga-Mark_Zekhu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187624" y="2639563"/>
            <a:ext cx="3251810" cy="2113491"/>
          </a:xfrm>
          <a:prstGeom prst="rect">
            <a:avLst/>
          </a:prstGeom>
          <a:noFill/>
        </p:spPr>
      </p:pic>
      <p:sp>
        <p:nvSpPr>
          <p:cNvPr id="3" name="Rectangle 3"/>
          <p:cNvSpPr>
            <a:spLocks noGrp="1"/>
          </p:cNvSpPr>
          <p:nvPr>
            <p:ph type="body" sz="quarter" idx="11"/>
          </p:nvPr>
        </p:nvSpPr>
        <p:spPr>
          <a:xfrm>
            <a:off x="4499992" y="228600"/>
            <a:ext cx="3805808" cy="6296744"/>
          </a:xfrm>
        </p:spPr>
        <p:txBody>
          <a:bodyPr>
            <a:normAutofit/>
          </a:bodyPr>
          <a:lstStyle>
            <a:extLst/>
          </a:lstStyle>
          <a:p>
            <a:r>
              <a:rPr lang="en-US" sz="2400" b="1" dirty="0"/>
              <a:t>Items protection the </a:t>
            </a:r>
            <a:r>
              <a:rPr lang="en-US" sz="2400" b="1" dirty="0" err="1"/>
              <a:t>Natur</a:t>
            </a:r>
            <a:r>
              <a:rPr lang="pl-PL" sz="2400" b="1" dirty="0"/>
              <a:t>e</a:t>
            </a:r>
            <a:r>
              <a:rPr lang="en-US" sz="2400" b="1" dirty="0"/>
              <a:t> 2000 site</a:t>
            </a:r>
            <a:endParaRPr lang="pl-PL" sz="2400" b="1" dirty="0"/>
          </a:p>
          <a:p>
            <a:endParaRPr lang="pl-PL" dirty="0" smtClean="0"/>
          </a:p>
          <a:p>
            <a:r>
              <a:rPr lang="pl-PL" b="1" dirty="0" smtClean="0"/>
              <a:t>Animals:</a:t>
            </a:r>
            <a:endParaRPr lang="pl-PL" b="1" dirty="0" smtClean="0"/>
          </a:p>
          <a:p>
            <a:pPr marL="342900" indent="-342900">
              <a:buFont typeface="Arial" panose="020B0604020202020204" pitchFamily="34" charset="0"/>
              <a:buChar char="•"/>
            </a:pPr>
            <a:r>
              <a:rPr lang="pl-PL" altLang="pl-PL" b="1" dirty="0" err="1" smtClean="0"/>
              <a:t>brown</a:t>
            </a:r>
            <a:r>
              <a:rPr lang="pl-PL" altLang="pl-PL" b="1" dirty="0" smtClean="0"/>
              <a:t> </a:t>
            </a:r>
            <a:r>
              <a:rPr lang="pl-PL" altLang="pl-PL" b="1" dirty="0" err="1"/>
              <a:t>bear</a:t>
            </a:r>
            <a:r>
              <a:rPr lang="pl-PL" altLang="pl-PL" b="1" dirty="0"/>
              <a:t> </a:t>
            </a:r>
            <a:r>
              <a:rPr lang="pl-PL" altLang="pl-PL" b="1" dirty="0"/>
              <a:t>(Ursus </a:t>
            </a:r>
            <a:r>
              <a:rPr lang="pl-PL" altLang="pl-PL" b="1" dirty="0" err="1"/>
              <a:t>arctos</a:t>
            </a:r>
            <a:r>
              <a:rPr lang="pl-PL" altLang="pl-PL" b="1" dirty="0"/>
              <a:t>)</a:t>
            </a:r>
          </a:p>
          <a:p>
            <a:pPr marL="342900" indent="-342900">
              <a:buFont typeface="Arial" panose="020B0604020202020204" pitchFamily="34" charset="0"/>
              <a:buChar char="•"/>
            </a:pPr>
            <a:r>
              <a:rPr lang="pl-PL" altLang="pl-PL" b="1" dirty="0" err="1" smtClean="0"/>
              <a:t>lynx</a:t>
            </a:r>
            <a:r>
              <a:rPr lang="pl-PL" altLang="pl-PL" b="1" dirty="0" smtClean="0"/>
              <a:t> </a:t>
            </a:r>
            <a:r>
              <a:rPr lang="pl-PL" altLang="pl-PL" b="1" dirty="0"/>
              <a:t>(</a:t>
            </a:r>
            <a:r>
              <a:rPr lang="pl-PL" altLang="pl-PL" b="1" dirty="0" err="1"/>
              <a:t>Lynx</a:t>
            </a:r>
            <a:r>
              <a:rPr lang="pl-PL" altLang="pl-PL" b="1" dirty="0"/>
              <a:t> </a:t>
            </a:r>
            <a:r>
              <a:rPr lang="pl-PL" altLang="pl-PL" b="1" dirty="0" err="1"/>
              <a:t>lynx</a:t>
            </a:r>
            <a:r>
              <a:rPr lang="pl-PL" altLang="pl-PL" b="1" dirty="0"/>
              <a:t>)</a:t>
            </a:r>
          </a:p>
          <a:p>
            <a:pPr marL="342900" indent="-342900">
              <a:buFont typeface="Arial" panose="020B0604020202020204" pitchFamily="34" charset="0"/>
              <a:buChar char="•"/>
            </a:pPr>
            <a:r>
              <a:rPr lang="pl-PL" altLang="pl-PL" b="1" dirty="0" err="1" smtClean="0"/>
              <a:t>wolf</a:t>
            </a:r>
            <a:r>
              <a:rPr lang="pl-PL" altLang="pl-PL" b="1" dirty="0" smtClean="0"/>
              <a:t> </a:t>
            </a:r>
            <a:r>
              <a:rPr lang="pl-PL" altLang="pl-PL" b="1" dirty="0"/>
              <a:t>(</a:t>
            </a:r>
            <a:r>
              <a:rPr lang="pl-PL" altLang="pl-PL" b="1" dirty="0" err="1"/>
              <a:t>Canis</a:t>
            </a:r>
            <a:r>
              <a:rPr lang="pl-PL" altLang="pl-PL" b="1" dirty="0"/>
              <a:t> </a:t>
            </a:r>
            <a:r>
              <a:rPr lang="pl-PL" altLang="pl-PL" b="1" dirty="0" err="1"/>
              <a:t>lupus</a:t>
            </a:r>
            <a:r>
              <a:rPr lang="pl-PL" altLang="pl-PL" b="1" dirty="0" smtClean="0"/>
              <a:t>)</a:t>
            </a:r>
            <a:endParaRPr lang="pl-PL" altLang="pl-PL" b="1" dirty="0"/>
          </a:p>
          <a:p>
            <a:pPr marL="342900" indent="-342900">
              <a:buFont typeface="Arial" panose="020B0604020202020204" pitchFamily="34" charset="0"/>
              <a:buChar char="•"/>
            </a:pPr>
            <a:r>
              <a:rPr lang="pl-PL" altLang="pl-PL" b="1" dirty="0" err="1" smtClean="0"/>
              <a:t>otter</a:t>
            </a:r>
            <a:r>
              <a:rPr lang="pl-PL" altLang="pl-PL" b="1" dirty="0" smtClean="0"/>
              <a:t> </a:t>
            </a:r>
            <a:r>
              <a:rPr lang="pl-PL" altLang="pl-PL" b="1" dirty="0"/>
              <a:t>(Lutra lutra</a:t>
            </a:r>
            <a:r>
              <a:rPr lang="pl-PL" altLang="pl-PL" b="1" dirty="0" smtClean="0"/>
              <a:t>)</a:t>
            </a:r>
          </a:p>
          <a:p>
            <a:pPr marL="342900" indent="-342900">
              <a:buFont typeface="Arial" panose="020B0604020202020204" pitchFamily="34" charset="0"/>
              <a:buChar char="•"/>
            </a:pPr>
            <a:endParaRPr lang="pl-PL" altLang="pl-PL" b="1" dirty="0"/>
          </a:p>
          <a:p>
            <a:endParaRPr lang="pl-PL" altLang="pl-PL" i="1" dirty="0"/>
          </a:p>
          <a:p>
            <a:endParaRPr lang="pl-PL" b="1" dirty="0"/>
          </a:p>
        </p:txBody>
      </p:sp>
      <p:pic>
        <p:nvPicPr>
          <p:cNvPr id="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4221088"/>
            <a:ext cx="2718468" cy="249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3" y="188641"/>
            <a:ext cx="3152890"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wilk-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3851920" y="3877863"/>
            <a:ext cx="4321175" cy="2847975"/>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937872" y="4149080"/>
            <a:ext cx="3384723" cy="242097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8"/>
          <p:cNvSpPr>
            <a:spLocks noGrp="1"/>
          </p:cNvSpPr>
          <p:nvPr>
            <p:ph type="body" sz="quarter" idx="13"/>
          </p:nvPr>
        </p:nvSpPr>
        <p:spPr>
          <a:xfrm>
            <a:off x="251520" y="4050234"/>
            <a:ext cx="3816424" cy="2253952"/>
          </a:xfrm>
        </p:spPr>
        <p:txBody>
          <a:bodyPr/>
          <a:lstStyle>
            <a:extLst/>
          </a:lstStyle>
          <a:p>
            <a:r>
              <a:rPr lang="pl-PL" b="1" dirty="0" smtClean="0"/>
              <a:t>Animals:</a:t>
            </a:r>
            <a:endParaRPr lang="pl-PL" b="1" dirty="0" smtClean="0"/>
          </a:p>
          <a:p>
            <a:pPr>
              <a:buFontTx/>
              <a:buChar char="•"/>
            </a:pPr>
            <a:r>
              <a:rPr lang="pl-PL" altLang="pl-PL" b="1" dirty="0" err="1"/>
              <a:t>aurochs</a:t>
            </a:r>
            <a:r>
              <a:rPr lang="pl-PL" altLang="pl-PL" b="1" dirty="0"/>
              <a:t> </a:t>
            </a:r>
            <a:r>
              <a:rPr lang="pl-PL" altLang="pl-PL" b="1" i="1" dirty="0"/>
              <a:t>(</a:t>
            </a:r>
            <a:r>
              <a:rPr lang="pl-PL" altLang="pl-PL" b="1" i="1" dirty="0" err="1"/>
              <a:t>Bison</a:t>
            </a:r>
            <a:r>
              <a:rPr lang="pl-PL" altLang="pl-PL" b="1" i="1" dirty="0"/>
              <a:t> </a:t>
            </a:r>
            <a:r>
              <a:rPr lang="pl-PL" altLang="pl-PL" b="1" i="1" dirty="0" err="1"/>
              <a:t>bonasus</a:t>
            </a:r>
            <a:r>
              <a:rPr lang="pl-PL" altLang="pl-PL" b="1" i="1" dirty="0"/>
              <a:t>) </a:t>
            </a:r>
          </a:p>
          <a:p>
            <a:pPr>
              <a:buFontTx/>
              <a:buChar char="•"/>
            </a:pPr>
            <a:r>
              <a:rPr lang="pl-PL" altLang="pl-PL" b="1" dirty="0" err="1"/>
              <a:t>e</a:t>
            </a:r>
            <a:r>
              <a:rPr lang="pl-PL" altLang="pl-PL" b="1" dirty="0" err="1" smtClean="0"/>
              <a:t>uropean</a:t>
            </a:r>
            <a:r>
              <a:rPr lang="pl-PL" altLang="pl-PL" b="1" dirty="0" smtClean="0"/>
              <a:t> </a:t>
            </a:r>
            <a:r>
              <a:rPr lang="pl-PL" altLang="pl-PL" b="1" dirty="0" err="1"/>
              <a:t>beaver</a:t>
            </a:r>
            <a:r>
              <a:rPr lang="pl-PL" altLang="pl-PL" b="1" i="1" dirty="0" smtClean="0"/>
              <a:t>(</a:t>
            </a:r>
            <a:r>
              <a:rPr lang="pl-PL" altLang="pl-PL" b="1" i="1" dirty="0" err="1" smtClean="0"/>
              <a:t>Castor</a:t>
            </a:r>
            <a:r>
              <a:rPr lang="pl-PL" altLang="pl-PL" b="1" i="1" dirty="0" smtClean="0"/>
              <a:t> </a:t>
            </a:r>
            <a:r>
              <a:rPr lang="pl-PL" altLang="pl-PL" b="1" i="1" dirty="0" err="1"/>
              <a:t>fiber</a:t>
            </a:r>
            <a:r>
              <a:rPr lang="pl-PL" altLang="pl-PL" b="1" i="1" dirty="0" smtClean="0"/>
              <a:t>)</a:t>
            </a:r>
          </a:p>
          <a:p>
            <a:pPr>
              <a:buFontTx/>
              <a:buChar char="•"/>
            </a:pPr>
            <a:r>
              <a:rPr lang="pl-PL" altLang="pl-PL" b="1" dirty="0" err="1"/>
              <a:t>yellow-bellied</a:t>
            </a:r>
            <a:r>
              <a:rPr lang="pl-PL" altLang="pl-PL" b="1" dirty="0"/>
              <a:t> </a:t>
            </a:r>
            <a:r>
              <a:rPr lang="pl-PL" altLang="pl-PL" b="1" dirty="0" err="1"/>
              <a:t>toad</a:t>
            </a:r>
            <a:r>
              <a:rPr lang="pl-PL" altLang="pl-PL" b="1" dirty="0"/>
              <a:t>(</a:t>
            </a:r>
            <a:r>
              <a:rPr lang="pl-PL" altLang="pl-PL" b="1" dirty="0" err="1"/>
              <a:t>Bombina</a:t>
            </a:r>
            <a:r>
              <a:rPr lang="pl-PL" altLang="pl-PL" b="1" dirty="0"/>
              <a:t> </a:t>
            </a:r>
            <a:r>
              <a:rPr lang="pl-PL" altLang="pl-PL" b="1" dirty="0" err="1"/>
              <a:t>variegata</a:t>
            </a:r>
            <a:r>
              <a:rPr lang="pl-PL" altLang="pl-PL" b="1" dirty="0"/>
              <a:t>)</a:t>
            </a:r>
          </a:p>
          <a:p>
            <a:pPr>
              <a:buFontTx/>
              <a:buChar char="•"/>
            </a:pPr>
            <a:r>
              <a:rPr lang="pl-PL" altLang="pl-PL" b="1" i="1" dirty="0" err="1"/>
              <a:t>lesser</a:t>
            </a:r>
            <a:r>
              <a:rPr lang="pl-PL" altLang="pl-PL" b="1" i="1" dirty="0"/>
              <a:t> </a:t>
            </a:r>
            <a:r>
              <a:rPr lang="pl-PL" altLang="pl-PL" b="1" i="1" dirty="0" err="1"/>
              <a:t>spotted</a:t>
            </a:r>
            <a:r>
              <a:rPr lang="pl-PL" altLang="pl-PL" b="1" i="1" dirty="0"/>
              <a:t> </a:t>
            </a:r>
            <a:r>
              <a:rPr lang="pl-PL" altLang="pl-PL" b="1" i="1" dirty="0" err="1" smtClean="0"/>
              <a:t>eagle</a:t>
            </a:r>
            <a:r>
              <a:rPr lang="pl-PL" altLang="pl-PL" b="1" i="1" dirty="0" smtClean="0"/>
              <a:t>(</a:t>
            </a:r>
            <a:r>
              <a:rPr lang="pl-PL" altLang="pl-PL" b="1" i="1" dirty="0" err="1" smtClean="0"/>
              <a:t>Aquila</a:t>
            </a:r>
            <a:r>
              <a:rPr lang="pl-PL" altLang="pl-PL" b="1" i="1" dirty="0" smtClean="0"/>
              <a:t> </a:t>
            </a:r>
            <a:r>
              <a:rPr lang="pl-PL" altLang="pl-PL" b="1" i="1" dirty="0" err="1" smtClean="0"/>
              <a:t>pomarina</a:t>
            </a:r>
            <a:r>
              <a:rPr lang="pl-PL" altLang="pl-PL" b="1" i="1" dirty="0" smtClean="0"/>
              <a:t>)</a:t>
            </a:r>
          </a:p>
          <a:p>
            <a:pPr>
              <a:buFontTx/>
              <a:buChar char="•"/>
            </a:pPr>
            <a:r>
              <a:rPr lang="pl-PL" altLang="pl-PL" b="1" i="1" dirty="0" err="1"/>
              <a:t>eagle-owl</a:t>
            </a:r>
            <a:r>
              <a:rPr lang="pl-PL" altLang="pl-PL" b="1" i="1" dirty="0"/>
              <a:t> </a:t>
            </a:r>
            <a:r>
              <a:rPr lang="pl-PL" altLang="pl-PL" b="1" i="1" dirty="0" smtClean="0"/>
              <a:t>(Bubo </a:t>
            </a:r>
            <a:r>
              <a:rPr lang="pl-PL" altLang="pl-PL" b="1" i="1" dirty="0" err="1" smtClean="0"/>
              <a:t>bubo</a:t>
            </a:r>
            <a:r>
              <a:rPr lang="pl-PL" altLang="pl-PL" b="1" i="1" dirty="0" smtClean="0"/>
              <a:t>)</a:t>
            </a:r>
            <a:endParaRPr lang="pl-PL" altLang="pl-PL" b="1" i="1" dirty="0"/>
          </a:p>
          <a:p>
            <a:endParaRPr lang="pl-PL" b="1" dirty="0"/>
          </a:p>
          <a:p>
            <a:endParaRPr lang="pl-PL" b="1" dirty="0"/>
          </a:p>
        </p:txBody>
      </p:sp>
      <p:sp>
        <p:nvSpPr>
          <p:cNvPr id="6" name="Prostokąt 5"/>
          <p:cNvSpPr/>
          <p:nvPr/>
        </p:nvSpPr>
        <p:spPr>
          <a:xfrm>
            <a:off x="251520" y="116632"/>
            <a:ext cx="7344816" cy="461665"/>
          </a:xfrm>
          <a:prstGeom prst="rect">
            <a:avLst/>
          </a:prstGeom>
        </p:spPr>
        <p:txBody>
          <a:bodyPr wrap="square">
            <a:spAutoFit/>
          </a:bodyPr>
          <a:lstStyle/>
          <a:p>
            <a:r>
              <a:rPr lang="en-US" sz="2400" b="1" dirty="0">
                <a:solidFill>
                  <a:schemeClr val="tx2"/>
                </a:solidFill>
              </a:rPr>
              <a:t>Items protection the Nature 2000 site</a:t>
            </a:r>
          </a:p>
        </p:txBody>
      </p:sp>
      <p:pic>
        <p:nvPicPr>
          <p:cNvPr id="2050" name="Picture 2" descr="http://www.wiz.pl/images/yur1qow2h8iwt846378rht63qgeb9c3535eeadr.jpg"/>
          <p:cNvPicPr>
            <a:picLocks noGrp="1" noChangeAspect="1" noChangeArrowheads="1"/>
          </p:cNvPicPr>
          <p:nvPr>
            <p:ph type="pic" sz="quarter" idx="10"/>
          </p:nvPr>
        </p:nvPicPr>
        <p:blipFill>
          <a:blip r:embed="rId4">
            <a:extLst>
              <a:ext uri="{28A0092B-C50C-407E-A947-70E740481C1C}">
                <a14:useLocalDpi xmlns:a14="http://schemas.microsoft.com/office/drawing/2010/main" val="0"/>
              </a:ext>
            </a:extLst>
          </a:blip>
          <a:srcRect l="25020" r="2502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óbr"/>
          <p:cNvPicPr>
            <a:picLocks noGrp="1" noChangeAspect="1" noChangeArrowheads="1"/>
          </p:cNvPicPr>
          <p:nvPr>
            <p:ph type="pic" sz="quarter" idx="11"/>
          </p:nvPr>
        </p:nvPicPr>
        <p:blipFill>
          <a:blip r:embed="rId5">
            <a:extLst>
              <a:ext uri="{28A0092B-C50C-407E-A947-70E740481C1C}">
                <a14:useLocalDpi xmlns:a14="http://schemas.microsoft.com/office/drawing/2010/main" val="0"/>
              </a:ext>
            </a:extLst>
          </a:blip>
          <a:srcRect l="28871" r="2887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ombina_variegata"/>
          <p:cNvPicPr>
            <a:picLocks noGrp="1" noChangeAspect="1" noChangeArrowheads="1"/>
          </p:cNvPicPr>
          <p:nvPr>
            <p:ph type="pic" sz="quarter" idx="12"/>
          </p:nvPr>
        </p:nvPicPr>
        <p:blipFill>
          <a:blip r:embed="rId6">
            <a:extLst>
              <a:ext uri="{28A0092B-C50C-407E-A947-70E740481C1C}">
                <a14:useLocalDpi xmlns:a14="http://schemas.microsoft.com/office/drawing/2010/main" val="0"/>
              </a:ext>
            </a:extLst>
          </a:blip>
          <a:srcRect l="20086" r="20086"/>
          <a:stretch>
            <a:fillRect/>
          </a:stretch>
        </p:blipFill>
        <p:spPr>
          <a:xfrm>
            <a:off x="5869632" y="533400"/>
            <a:ext cx="2590800" cy="3454400"/>
          </a:xfrm>
          <a:noFill/>
        </p:spPr>
      </p:pic>
      <p:pic>
        <p:nvPicPr>
          <p:cNvPr id="14" name="Picture 13" descr="f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6206471" y="3298240"/>
            <a:ext cx="2232248" cy="33976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1836470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9"/>
          <p:cNvSpPr/>
          <p:nvPr/>
        </p:nvSpPr>
        <p:spPr>
          <a:xfrm>
            <a:off x="2483768" y="3429000"/>
            <a:ext cx="5832648" cy="369332"/>
          </a:xfrm>
          <a:prstGeom prst="rect">
            <a:avLst/>
          </a:prstGeom>
        </p:spPr>
        <p:txBody>
          <a:bodyPr wrap="square">
            <a:spAutoFit/>
          </a:bodyPr>
          <a:lstStyle/>
          <a:p>
            <a:endParaRPr lang="pl-PL" dirty="0"/>
          </a:p>
        </p:txBody>
      </p:sp>
      <p:sp>
        <p:nvSpPr>
          <p:cNvPr id="12" name="Prostokąt 11"/>
          <p:cNvSpPr/>
          <p:nvPr/>
        </p:nvSpPr>
        <p:spPr>
          <a:xfrm>
            <a:off x="2483768" y="3429000"/>
            <a:ext cx="5904656" cy="2554545"/>
          </a:xfrm>
          <a:prstGeom prst="rect">
            <a:avLst/>
          </a:prstGeom>
        </p:spPr>
        <p:txBody>
          <a:bodyPr wrap="square">
            <a:spAutoFit/>
          </a:bodyPr>
          <a:lstStyle/>
          <a:p>
            <a:r>
              <a:rPr lang="pl-PL" sz="2000" b="1" dirty="0" smtClean="0">
                <a:solidFill>
                  <a:schemeClr val="tx2"/>
                </a:solidFill>
              </a:rPr>
              <a:t>On the </a:t>
            </a:r>
            <a:r>
              <a:rPr lang="en-US" sz="2000" b="1" dirty="0" err="1" smtClean="0">
                <a:solidFill>
                  <a:schemeClr val="tx2"/>
                </a:solidFill>
              </a:rPr>
              <a:t>Natur</a:t>
            </a:r>
            <a:r>
              <a:rPr lang="pl-PL" sz="2000" b="1" dirty="0">
                <a:solidFill>
                  <a:schemeClr val="tx2"/>
                </a:solidFill>
              </a:rPr>
              <a:t>e</a:t>
            </a:r>
            <a:r>
              <a:rPr lang="en-US" sz="2000" b="1" dirty="0" smtClean="0">
                <a:solidFill>
                  <a:schemeClr val="tx2"/>
                </a:solidFill>
              </a:rPr>
              <a:t> </a:t>
            </a:r>
            <a:r>
              <a:rPr lang="en-US" sz="2000" b="1" dirty="0">
                <a:solidFill>
                  <a:schemeClr val="tx2"/>
                </a:solidFill>
              </a:rPr>
              <a:t>2000 areas, because of their unique</a:t>
            </a:r>
          </a:p>
          <a:p>
            <a:r>
              <a:rPr lang="en-US" sz="2000" b="1" dirty="0">
                <a:solidFill>
                  <a:schemeClr val="tx2"/>
                </a:solidFill>
              </a:rPr>
              <a:t>potential environmental, successfully developed:</a:t>
            </a:r>
            <a:endParaRPr lang="pl-PL" sz="2000" b="1" dirty="0" smtClean="0">
              <a:solidFill>
                <a:schemeClr val="tx2"/>
              </a:solidFill>
            </a:endParaRPr>
          </a:p>
          <a:p>
            <a:pPr marL="342900" indent="-342900">
              <a:buFont typeface="Arial" panose="020B0604020202020204" pitchFamily="34" charset="0"/>
              <a:buChar char="•"/>
            </a:pPr>
            <a:r>
              <a:rPr lang="pl-PL" sz="2000" b="1" dirty="0" err="1" smtClean="0">
                <a:solidFill>
                  <a:schemeClr val="tx2"/>
                </a:solidFill>
              </a:rPr>
              <a:t>agritourism</a:t>
            </a:r>
            <a:r>
              <a:rPr lang="pl-PL" sz="2000" b="1" dirty="0" smtClean="0">
                <a:solidFill>
                  <a:schemeClr val="tx2"/>
                </a:solidFill>
              </a:rPr>
              <a:t> </a:t>
            </a:r>
            <a:r>
              <a:rPr lang="pl-PL" sz="2000" b="1" dirty="0" err="1">
                <a:solidFill>
                  <a:schemeClr val="tx2"/>
                </a:solidFill>
              </a:rPr>
              <a:t>activities</a:t>
            </a:r>
            <a:r>
              <a:rPr lang="pl-PL" sz="2000" b="1" dirty="0">
                <a:solidFill>
                  <a:schemeClr val="tx2"/>
                </a:solidFill>
              </a:rPr>
              <a:t>,</a:t>
            </a:r>
            <a:endParaRPr lang="pl-PL" sz="2000" b="1" dirty="0" smtClean="0">
              <a:solidFill>
                <a:schemeClr val="tx2"/>
              </a:solidFill>
            </a:endParaRPr>
          </a:p>
          <a:p>
            <a:pPr marL="342900" indent="-342900">
              <a:buFont typeface="Arial" panose="020B0604020202020204" pitchFamily="34" charset="0"/>
              <a:buChar char="•"/>
            </a:pPr>
            <a:r>
              <a:rPr lang="pl-PL" sz="2000" b="1" dirty="0" err="1">
                <a:solidFill>
                  <a:schemeClr val="tx2"/>
                </a:solidFill>
              </a:rPr>
              <a:t>tourism</a:t>
            </a:r>
            <a:r>
              <a:rPr lang="pl-PL" sz="2000" b="1" dirty="0">
                <a:solidFill>
                  <a:schemeClr val="tx2"/>
                </a:solidFill>
              </a:rPr>
              <a:t>,</a:t>
            </a:r>
            <a:endParaRPr lang="pl-PL" sz="2000" b="1" dirty="0">
              <a:solidFill>
                <a:schemeClr val="tx2"/>
              </a:solidFill>
            </a:endParaRPr>
          </a:p>
          <a:p>
            <a:pPr marL="342900" indent="-342900">
              <a:buFont typeface="Arial" panose="020B0604020202020204" pitchFamily="34" charset="0"/>
              <a:buChar char="•"/>
            </a:pPr>
            <a:r>
              <a:rPr lang="en-US" sz="2000" b="1" dirty="0">
                <a:solidFill>
                  <a:schemeClr val="tx2"/>
                </a:solidFill>
              </a:rPr>
              <a:t>organic farming - as a system of farming based on balanced plant and animal </a:t>
            </a:r>
            <a:r>
              <a:rPr lang="en-US" sz="2000" b="1" dirty="0" smtClean="0">
                <a:solidFill>
                  <a:schemeClr val="tx2"/>
                </a:solidFill>
              </a:rPr>
              <a:t>production</a:t>
            </a:r>
            <a:r>
              <a:rPr lang="pl-PL" sz="2000" b="1" dirty="0" smtClean="0">
                <a:solidFill>
                  <a:schemeClr val="tx2"/>
                </a:solidFill>
              </a:rPr>
              <a:t>,</a:t>
            </a:r>
          </a:p>
          <a:p>
            <a:pPr marL="342900" indent="-342900">
              <a:buFont typeface="Arial" panose="020B0604020202020204" pitchFamily="34" charset="0"/>
              <a:buChar char="•"/>
            </a:pPr>
            <a:r>
              <a:rPr lang="pl-PL" sz="2000" b="1" dirty="0" err="1" smtClean="0">
                <a:solidFill>
                  <a:schemeClr val="tx2"/>
                </a:solidFill>
              </a:rPr>
              <a:t>ustainable</a:t>
            </a:r>
            <a:r>
              <a:rPr lang="pl-PL" sz="2000" b="1" dirty="0" smtClean="0">
                <a:solidFill>
                  <a:schemeClr val="tx2"/>
                </a:solidFill>
              </a:rPr>
              <a:t> </a:t>
            </a:r>
            <a:r>
              <a:rPr lang="pl-PL" sz="2000" b="1" dirty="0" err="1">
                <a:solidFill>
                  <a:schemeClr val="tx2"/>
                </a:solidFill>
              </a:rPr>
              <a:t>forest</a:t>
            </a:r>
            <a:r>
              <a:rPr lang="pl-PL" sz="2000" b="1" dirty="0">
                <a:solidFill>
                  <a:schemeClr val="tx2"/>
                </a:solidFill>
              </a:rPr>
              <a:t> management.</a:t>
            </a:r>
            <a:endParaRPr lang="pl-PL" sz="2000" b="1" dirty="0" smtClean="0">
              <a:solidFill>
                <a:schemeClr val="tx2"/>
              </a:solidFill>
            </a:endParaRPr>
          </a:p>
          <a:p>
            <a:endParaRPr lang="pl-PL" sz="2000" b="1" dirty="0">
              <a:solidFill>
                <a:schemeClr val="tx2"/>
              </a:solidFill>
            </a:endParaRPr>
          </a:p>
        </p:txBody>
      </p:sp>
      <p:pic>
        <p:nvPicPr>
          <p:cNvPr id="11" name="Picture 5" descr="Smol2"/>
          <p:cNvPicPr>
            <a:picLocks noGrp="1" noChangeAspect="1" noChangeArrowheads="1"/>
          </p:cNvPicPr>
          <p:nvPr>
            <p:ph type="pic" sz="quarter" idx="17"/>
          </p:nvPr>
        </p:nvPicPr>
        <p:blipFill>
          <a:blip r:embed="rId3">
            <a:extLst>
              <a:ext uri="{28A0092B-C50C-407E-A947-70E740481C1C}">
                <a14:useLocalDpi xmlns:a14="http://schemas.microsoft.com/office/drawing/2010/main" val="0"/>
              </a:ext>
            </a:extLst>
          </a:blip>
          <a:srcRect t="17706" b="17706"/>
          <a:stretch>
            <a:fillRect/>
          </a:stretch>
        </p:blipFill>
        <p:spPr>
          <a:xfrm>
            <a:off x="2438400" y="228600"/>
            <a:ext cx="5950024" cy="30563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9"/>
          <p:cNvPicPr>
            <a:picLocks noGrp="1" noChangeAspect="1" noChangeArrowheads="1"/>
          </p:cNvPicPr>
          <p:nvPr>
            <p:ph type="pic" sz="quarter" idx="26"/>
          </p:nvPr>
        </p:nvPicPr>
        <p:blipFill>
          <a:blip r:embed="rId4">
            <a:extLst>
              <a:ext uri="{28A0092B-C50C-407E-A947-70E740481C1C}">
                <a14:useLocalDpi xmlns:a14="http://schemas.microsoft.com/office/drawing/2010/main" val="0"/>
              </a:ext>
            </a:extLst>
          </a:blip>
          <a:srcRect l="26820" r="26820"/>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http://img.interia.pl/turystyka/nimg/x/a/Bieszczady_Pogodny_5308158.jpg"/>
          <p:cNvPicPr>
            <a:picLocks noGrp="1" noChangeAspect="1" noChangeArrowheads="1"/>
          </p:cNvPicPr>
          <p:nvPr>
            <p:ph type="pic" sz="quarter" idx="14"/>
          </p:nvPr>
        </p:nvPicPr>
        <p:blipFill rotWithShape="1">
          <a:blip r:embed="rId5">
            <a:extLst>
              <a:ext uri="{28A0092B-C50C-407E-A947-70E740481C1C}">
                <a14:useLocalDpi xmlns:a14="http://schemas.microsoft.com/office/drawing/2010/main" val="0"/>
              </a:ext>
            </a:extLst>
          </a:blip>
          <a:srcRect l="36936" r="11711"/>
          <a:stretch/>
        </p:blipFill>
        <p:spPr bwMode="auto">
          <a:xfrm>
            <a:off x="228600" y="3429000"/>
            <a:ext cx="20520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07383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9"/>
          <p:cNvSpPr/>
          <p:nvPr/>
        </p:nvSpPr>
        <p:spPr>
          <a:xfrm>
            <a:off x="2483768" y="3429000"/>
            <a:ext cx="5832648" cy="369332"/>
          </a:xfrm>
          <a:prstGeom prst="rect">
            <a:avLst/>
          </a:prstGeom>
        </p:spPr>
        <p:txBody>
          <a:bodyPr wrap="square">
            <a:spAutoFit/>
          </a:bodyPr>
          <a:lstStyle/>
          <a:p>
            <a:endParaRPr lang="pl-PL" dirty="0"/>
          </a:p>
        </p:txBody>
      </p:sp>
      <p:sp>
        <p:nvSpPr>
          <p:cNvPr id="12" name="Prostokąt 11"/>
          <p:cNvSpPr/>
          <p:nvPr/>
        </p:nvSpPr>
        <p:spPr>
          <a:xfrm>
            <a:off x="2483768" y="3429000"/>
            <a:ext cx="5904656" cy="3170099"/>
          </a:xfrm>
          <a:prstGeom prst="rect">
            <a:avLst/>
          </a:prstGeom>
        </p:spPr>
        <p:txBody>
          <a:bodyPr wrap="square">
            <a:spAutoFit/>
          </a:bodyPr>
          <a:lstStyle/>
          <a:p>
            <a:r>
              <a:rPr lang="en-US" sz="2000" b="1" dirty="0">
                <a:solidFill>
                  <a:schemeClr val="tx2"/>
                </a:solidFill>
              </a:rPr>
              <a:t>The main objective of the European Ecological Network </a:t>
            </a:r>
            <a:r>
              <a:rPr lang="en-US" sz="2000" b="1" dirty="0" err="1" smtClean="0">
                <a:solidFill>
                  <a:schemeClr val="tx2"/>
                </a:solidFill>
              </a:rPr>
              <a:t>Natur</a:t>
            </a:r>
            <a:r>
              <a:rPr lang="pl-PL" sz="2000" b="1" dirty="0" smtClean="0">
                <a:solidFill>
                  <a:schemeClr val="tx2"/>
                </a:solidFill>
              </a:rPr>
              <a:t>e</a:t>
            </a:r>
            <a:r>
              <a:rPr lang="en-US" sz="2000" b="1" dirty="0" smtClean="0">
                <a:solidFill>
                  <a:schemeClr val="tx2"/>
                </a:solidFill>
              </a:rPr>
              <a:t> </a:t>
            </a:r>
            <a:r>
              <a:rPr lang="en-US" sz="2000" b="1" dirty="0">
                <a:solidFill>
                  <a:schemeClr val="tx2"/>
                </a:solidFill>
              </a:rPr>
              <a:t>2000 is to preserve certain types of natural habitats and species that are considered rare and endangered across Europe.</a:t>
            </a:r>
          </a:p>
          <a:p>
            <a:r>
              <a:rPr lang="en-US" sz="2000" b="1" dirty="0">
                <a:solidFill>
                  <a:schemeClr val="tx2"/>
                </a:solidFill>
              </a:rPr>
              <a:t>The protection of areas within the </a:t>
            </a:r>
            <a:r>
              <a:rPr lang="en-US" sz="2000" b="1" dirty="0" err="1" smtClean="0">
                <a:solidFill>
                  <a:schemeClr val="tx2"/>
                </a:solidFill>
              </a:rPr>
              <a:t>Natur</a:t>
            </a:r>
            <a:r>
              <a:rPr lang="pl-PL" sz="2000" b="1" dirty="0" smtClean="0">
                <a:solidFill>
                  <a:schemeClr val="tx2"/>
                </a:solidFill>
              </a:rPr>
              <a:t>e</a:t>
            </a:r>
            <a:r>
              <a:rPr lang="en-US" sz="2000" b="1" dirty="0" smtClean="0">
                <a:solidFill>
                  <a:schemeClr val="tx2"/>
                </a:solidFill>
              </a:rPr>
              <a:t> </a:t>
            </a:r>
            <a:r>
              <a:rPr lang="en-US" sz="2000" b="1" dirty="0">
                <a:solidFill>
                  <a:schemeClr val="tx2"/>
                </a:solidFill>
              </a:rPr>
              <a:t>2000 program is designed to preserve wildlife in accordance with sustainable development, where the key role is to preserve the natural heritage of this area for future generations, taking into account the current needs of its residents.</a:t>
            </a:r>
            <a:endParaRPr lang="pl-PL" sz="2000" b="1" dirty="0">
              <a:solidFill>
                <a:schemeClr val="tx2"/>
              </a:solidFill>
            </a:endParaRPr>
          </a:p>
        </p:txBody>
      </p:sp>
      <p:pic>
        <p:nvPicPr>
          <p:cNvPr id="8" name="Picture 7"/>
          <p:cNvPicPr>
            <a:picLocks noGrp="1" noChangeAspect="1" noChangeArrowheads="1"/>
          </p:cNvPicPr>
          <p:nvPr>
            <p:ph type="pic" sz="quarter" idx="17"/>
          </p:nvPr>
        </p:nvPicPr>
        <p:blipFill>
          <a:blip r:embed="rId3">
            <a:extLst>
              <a:ext uri="{28A0092B-C50C-407E-A947-70E740481C1C}">
                <a14:useLocalDpi xmlns:a14="http://schemas.microsoft.com/office/drawing/2010/main" val="0"/>
              </a:ext>
            </a:extLst>
          </a:blip>
          <a:srcRect/>
          <a:stretch>
            <a:fillRect/>
          </a:stretch>
        </p:blipFill>
        <p:spPr bwMode="auto">
          <a:xfrm>
            <a:off x="251520" y="300608"/>
            <a:ext cx="4176464" cy="284036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bahtiyarkurt.files.wordpress.com/2010/04/natur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7092" y="188640"/>
            <a:ext cx="3749324" cy="30689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p:cNvPicPr>
            <a:picLocks noGrp="1" noChangeAspect="1" noChangeArrowheads="1"/>
          </p:cNvPicPr>
          <p:nvPr>
            <p:ph type="pic" sz="quarter" idx="14"/>
          </p:nvPr>
        </p:nvPicPr>
        <p:blipFill>
          <a:blip r:embed="rId5">
            <a:extLst>
              <a:ext uri="{28A0092B-C50C-407E-A947-70E740481C1C}">
                <a14:useLocalDpi xmlns:a14="http://schemas.microsoft.com/office/drawing/2010/main" val="0"/>
              </a:ext>
            </a:extLst>
          </a:blip>
          <a:srcRect l="25381" r="2538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51593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body" sz="quarter" idx="10"/>
          </p:nvPr>
        </p:nvSpPr>
        <p:spPr>
          <a:solidFill>
            <a:srgbClr val="FFC000"/>
          </a:solidFill>
        </p:spPr>
        <p:txBody>
          <a:bodyPr/>
          <a:lstStyle>
            <a:extLst/>
          </a:lstStyle>
          <a:p>
            <a:pPr algn="ctr"/>
            <a:r>
              <a:rPr lang="en-US" b="1" dirty="0">
                <a:solidFill>
                  <a:srgbClr val="006600"/>
                </a:solidFill>
                <a:effectLst>
                  <a:outerShdw blurRad="38100" dist="38100" dir="2700000" algn="tl">
                    <a:srgbClr val="000000"/>
                  </a:outerShdw>
                </a:effectLst>
              </a:rPr>
              <a:t>NATURE 2000 in the </a:t>
            </a:r>
            <a:r>
              <a:rPr lang="en-US" b="1" dirty="0" err="1">
                <a:solidFill>
                  <a:srgbClr val="006600"/>
                </a:solidFill>
                <a:effectLst>
                  <a:outerShdw blurRad="38100" dist="38100" dir="2700000" algn="tl">
                    <a:srgbClr val="000000"/>
                  </a:outerShdw>
                </a:effectLst>
              </a:rPr>
              <a:t>Bieszczady</a:t>
            </a:r>
            <a:endParaRPr lang="en-US" b="1" dirty="0">
              <a:solidFill>
                <a:srgbClr val="006600"/>
              </a:solidFill>
              <a:effectLst>
                <a:outerShdw blurRad="38100" dist="38100" dir="2700000" algn="tl">
                  <a:srgbClr val="000000"/>
                </a:outerShdw>
              </a:effectLst>
            </a:endParaRPr>
          </a:p>
        </p:txBody>
      </p:sp>
      <p:sp>
        <p:nvSpPr>
          <p:cNvPr id="7" name="Rectangle 6"/>
          <p:cNvSpPr>
            <a:spLocks noGrp="1"/>
          </p:cNvSpPr>
          <p:nvPr>
            <p:ph type="body" sz="quarter" idx="15"/>
          </p:nvPr>
        </p:nvSpPr>
        <p:spPr/>
        <p:txBody>
          <a:bodyPr/>
          <a:lstStyle/>
          <a:p>
            <a:endParaRPr lang="pl-PL" dirty="0"/>
          </a:p>
        </p:txBody>
      </p:sp>
      <p:sp>
        <p:nvSpPr>
          <p:cNvPr id="4" name="Prostokąt 3"/>
          <p:cNvSpPr/>
          <p:nvPr/>
        </p:nvSpPr>
        <p:spPr>
          <a:xfrm>
            <a:off x="395536" y="289679"/>
            <a:ext cx="6552728" cy="3785652"/>
          </a:xfrm>
          <a:prstGeom prst="rect">
            <a:avLst/>
          </a:prstGeom>
        </p:spPr>
        <p:txBody>
          <a:bodyPr wrap="square">
            <a:spAutoFit/>
          </a:bodyPr>
          <a:lstStyle/>
          <a:p>
            <a:r>
              <a:rPr lang="en-US" sz="2400" b="1" i="1" dirty="0">
                <a:solidFill>
                  <a:schemeClr val="tx2"/>
                </a:solidFill>
              </a:rPr>
              <a:t>Angels are silent. Especially those </a:t>
            </a:r>
            <a:r>
              <a:rPr lang="en-US" sz="2400" b="1" i="1" dirty="0" smtClean="0">
                <a:solidFill>
                  <a:schemeClr val="tx2"/>
                </a:solidFill>
              </a:rPr>
              <a:t>in</a:t>
            </a:r>
            <a:r>
              <a:rPr lang="pl-PL" sz="2400" b="1" i="1" dirty="0" smtClean="0">
                <a:solidFill>
                  <a:schemeClr val="tx2"/>
                </a:solidFill>
              </a:rPr>
              <a:t> Bieszczady</a:t>
            </a:r>
            <a:r>
              <a:rPr lang="en-US" sz="2400" b="1" i="1" dirty="0" smtClean="0">
                <a:solidFill>
                  <a:schemeClr val="tx2"/>
                </a:solidFill>
              </a:rPr>
              <a:t>. </a:t>
            </a:r>
            <a:r>
              <a:rPr lang="en-US" sz="2400" b="1" i="1" dirty="0">
                <a:solidFill>
                  <a:schemeClr val="tx2"/>
                </a:solidFill>
              </a:rPr>
              <a:t>Lyrics Old Good marriages are still valid.</a:t>
            </a:r>
            <a:endParaRPr lang="pl-PL" sz="2400" b="1" dirty="0">
              <a:solidFill>
                <a:schemeClr val="tx2"/>
              </a:solidFill>
            </a:endParaRPr>
          </a:p>
          <a:p>
            <a:r>
              <a:rPr lang="en-US" sz="2400" b="1" dirty="0">
                <a:solidFill>
                  <a:schemeClr val="tx2"/>
                </a:solidFill>
              </a:rPr>
              <a:t>We all need knowledge about </a:t>
            </a:r>
            <a:r>
              <a:rPr lang="en-US" sz="2400" b="1" dirty="0" err="1" smtClean="0">
                <a:solidFill>
                  <a:schemeClr val="tx2"/>
                </a:solidFill>
              </a:rPr>
              <a:t>Natur</a:t>
            </a:r>
            <a:r>
              <a:rPr lang="pl-PL" sz="2400" b="1" dirty="0" smtClean="0">
                <a:solidFill>
                  <a:schemeClr val="tx2"/>
                </a:solidFill>
              </a:rPr>
              <a:t>e</a:t>
            </a:r>
            <a:r>
              <a:rPr lang="en-US" sz="2400" b="1" dirty="0" smtClean="0">
                <a:solidFill>
                  <a:schemeClr val="tx2"/>
                </a:solidFill>
              </a:rPr>
              <a:t> </a:t>
            </a:r>
            <a:r>
              <a:rPr lang="en-US" sz="2400" b="1" dirty="0">
                <a:solidFill>
                  <a:schemeClr val="tx2"/>
                </a:solidFill>
              </a:rPr>
              <a:t>2000. Students entering soon to adult life, respect the rules of environmental protection, tourism representatives, able to treat the </a:t>
            </a:r>
            <a:r>
              <a:rPr lang="en-US" sz="2400" b="1" dirty="0" err="1" smtClean="0">
                <a:solidFill>
                  <a:schemeClr val="tx2"/>
                </a:solidFill>
              </a:rPr>
              <a:t>Natur</a:t>
            </a:r>
            <a:r>
              <a:rPr lang="pl-PL" sz="2400" b="1" dirty="0" smtClean="0">
                <a:solidFill>
                  <a:schemeClr val="tx2"/>
                </a:solidFill>
              </a:rPr>
              <a:t>e</a:t>
            </a:r>
            <a:r>
              <a:rPr lang="en-US" sz="2400" b="1" dirty="0" smtClean="0">
                <a:solidFill>
                  <a:schemeClr val="tx2"/>
                </a:solidFill>
              </a:rPr>
              <a:t> </a:t>
            </a:r>
            <a:r>
              <a:rPr lang="en-US" sz="2400" b="1" dirty="0">
                <a:solidFill>
                  <a:schemeClr val="tx2"/>
                </a:solidFill>
              </a:rPr>
              <a:t>2000 as a possibility to extend the offers of travel companies and tourists as a tourist attraction and part of their own development.</a:t>
            </a:r>
            <a:endParaRPr lang="pl-PL" sz="2400" dirty="0"/>
          </a:p>
          <a:p>
            <a:endParaRPr lang="pl-PL" sz="2400" dirty="0" smtClean="0"/>
          </a:p>
        </p:txBody>
      </p:sp>
    </p:spTree>
    <p:extLst>
      <p:ext uri="{BB962C8B-B14F-4D97-AF65-F5344CB8AC3E}">
        <p14:creationId xmlns:p14="http://schemas.microsoft.com/office/powerpoint/2010/main" val="391251402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1"/>
          </p:nvPr>
        </p:nvSpPr>
        <p:spPr>
          <a:xfrm>
            <a:off x="533400" y="188640"/>
            <a:ext cx="7467600" cy="6516960"/>
          </a:xfrm>
        </p:spPr>
        <p:txBody>
          <a:bodyPr/>
          <a:lstStyle/>
          <a:p>
            <a:pPr algn="l"/>
            <a:r>
              <a:rPr lang="pl-PL" dirty="0"/>
              <a:t>Source materials</a:t>
            </a:r>
            <a:r>
              <a:rPr lang="pl-PL" dirty="0" smtClean="0"/>
              <a:t>:</a:t>
            </a:r>
          </a:p>
          <a:p>
            <a:pPr algn="l"/>
            <a:r>
              <a:rPr lang="pl-PL" dirty="0" smtClean="0"/>
              <a:t>-</a:t>
            </a:r>
            <a:r>
              <a:rPr lang="en-US" dirty="0" smtClean="0"/>
              <a:t>legal and social aspects of the operation of the network </a:t>
            </a:r>
            <a:r>
              <a:rPr lang="en-US" dirty="0" err="1" smtClean="0"/>
              <a:t>Natur</a:t>
            </a:r>
            <a:r>
              <a:rPr lang="pl-PL" dirty="0" smtClean="0"/>
              <a:t>e</a:t>
            </a:r>
            <a:r>
              <a:rPr lang="en-US" dirty="0" smtClean="0"/>
              <a:t> 2000 in the </a:t>
            </a:r>
            <a:r>
              <a:rPr lang="en-US" dirty="0" err="1" smtClean="0"/>
              <a:t>Bieszczady</a:t>
            </a:r>
            <a:endParaRPr lang="pl-PL" dirty="0" smtClean="0"/>
          </a:p>
          <a:p>
            <a:pPr algn="l"/>
            <a:r>
              <a:rPr lang="pl-PL" dirty="0" smtClean="0"/>
              <a:t>-Adam Szary, Ryszard Prędki materials and </a:t>
            </a:r>
            <a:r>
              <a:rPr lang="pl-PL" dirty="0" err="1" smtClean="0"/>
              <a:t>photos</a:t>
            </a:r>
            <a:r>
              <a:rPr lang="pl-PL" dirty="0" smtClean="0"/>
              <a:t> </a:t>
            </a:r>
            <a:r>
              <a:rPr lang="pl-PL" dirty="0" err="1" smtClean="0"/>
              <a:t>about</a:t>
            </a:r>
            <a:r>
              <a:rPr lang="pl-PL" dirty="0" smtClean="0"/>
              <a:t> Nature 2000,</a:t>
            </a:r>
          </a:p>
          <a:p>
            <a:pPr algn="l"/>
            <a:endParaRPr lang="pl-PL" dirty="0" smtClean="0"/>
          </a:p>
          <a:p>
            <a:pPr algn="l"/>
            <a:endParaRPr lang="pl-PL" dirty="0" smtClean="0"/>
          </a:p>
        </p:txBody>
      </p:sp>
    </p:spTree>
    <p:extLst>
      <p:ext uri="{BB962C8B-B14F-4D97-AF65-F5344CB8AC3E}">
        <p14:creationId xmlns:p14="http://schemas.microsoft.com/office/powerpoint/2010/main" val="329232838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1"/>
          </p:nvPr>
        </p:nvSpPr>
        <p:spPr>
          <a:xfrm>
            <a:off x="533400" y="260648"/>
            <a:ext cx="7467600" cy="6444952"/>
          </a:xfrm>
        </p:spPr>
        <p:txBody>
          <a:bodyPr/>
          <a:lstStyle/>
          <a:p>
            <a:pPr algn="l"/>
            <a:r>
              <a:rPr lang="pl-PL" dirty="0" smtClean="0"/>
              <a:t>1.Paweł </a:t>
            </a:r>
            <a:r>
              <a:rPr lang="pl-PL" dirty="0" err="1" smtClean="0"/>
              <a:t>Sałosz</a:t>
            </a:r>
            <a:endParaRPr lang="pl-PL" dirty="0" smtClean="0"/>
          </a:p>
          <a:p>
            <a:pPr algn="l"/>
            <a:r>
              <a:rPr lang="pl-PL" dirty="0" smtClean="0"/>
              <a:t>2.Piotr Zagaja</a:t>
            </a:r>
          </a:p>
          <a:p>
            <a:pPr algn="l"/>
            <a:r>
              <a:rPr lang="pl-PL" dirty="0" smtClean="0"/>
              <a:t>3.Karol </a:t>
            </a:r>
            <a:r>
              <a:rPr lang="pl-PL" dirty="0" err="1" smtClean="0"/>
              <a:t>Żyguła</a:t>
            </a:r>
            <a:endParaRPr lang="pl-PL" dirty="0" smtClean="0"/>
          </a:p>
          <a:p>
            <a:pPr algn="l"/>
            <a:r>
              <a:rPr lang="pl-PL" dirty="0" err="1"/>
              <a:t>Szkoła:Liceum</a:t>
            </a:r>
            <a:r>
              <a:rPr lang="pl-PL" dirty="0"/>
              <a:t> im. Jana Pawła II Sióstr </a:t>
            </a:r>
            <a:r>
              <a:rPr lang="pl-PL" dirty="0" err="1"/>
              <a:t>Prezentek</a:t>
            </a:r>
            <a:r>
              <a:rPr lang="pl-PL" dirty="0"/>
              <a:t> </a:t>
            </a:r>
          </a:p>
          <a:p>
            <a:pPr algn="l"/>
            <a:r>
              <a:rPr lang="pl-PL" dirty="0"/>
              <a:t>Pierwsza szkoła katolicka w </a:t>
            </a:r>
            <a:r>
              <a:rPr lang="pl-PL" dirty="0" smtClean="0"/>
              <a:t>Rzeszowie</a:t>
            </a:r>
          </a:p>
          <a:p>
            <a:pPr algn="l"/>
            <a:r>
              <a:rPr lang="pl-PL" dirty="0" smtClean="0"/>
              <a:t>Klasa: 1 B LO</a:t>
            </a:r>
            <a:endParaRPr lang="pl-PL" dirty="0"/>
          </a:p>
        </p:txBody>
      </p:sp>
    </p:spTree>
    <p:extLst>
      <p:ext uri="{BB962C8B-B14F-4D97-AF65-F5344CB8AC3E}">
        <p14:creationId xmlns:p14="http://schemas.microsoft.com/office/powerpoint/2010/main" val="218640252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6"/>
          </p:nvPr>
        </p:nvSpPr>
        <p:spPr/>
        <p:txBody>
          <a:bodyPr/>
          <a:lstStyle>
            <a:extLst/>
          </a:lstStyle>
          <a:p>
            <a:endParaRPr lang="pl-PL" dirty="0"/>
          </a:p>
        </p:txBody>
      </p:sp>
      <p:sp>
        <p:nvSpPr>
          <p:cNvPr id="4" name="Rectangle 3"/>
          <p:cNvSpPr>
            <a:spLocks noGrp="1"/>
          </p:cNvSpPr>
          <p:nvPr>
            <p:ph type="body" sz="quarter" idx="17"/>
          </p:nvPr>
        </p:nvSpPr>
        <p:spPr>
          <a:xfrm>
            <a:off x="435429" y="4495800"/>
            <a:ext cx="7086600" cy="1295400"/>
          </a:xfrm>
        </p:spPr>
        <p:txBody>
          <a:bodyPr>
            <a:normAutofit/>
          </a:bodyPr>
          <a:lstStyle>
            <a:extLst/>
          </a:lstStyle>
          <a:p>
            <a:r>
              <a:rPr lang="en-US" sz="2200" b="1" dirty="0" err="1" smtClean="0">
                <a:solidFill>
                  <a:schemeClr val="bg1"/>
                </a:solidFill>
              </a:rPr>
              <a:t>Natur</a:t>
            </a:r>
            <a:r>
              <a:rPr lang="pl-PL" sz="2200" b="1" dirty="0" smtClean="0">
                <a:solidFill>
                  <a:schemeClr val="bg1"/>
                </a:solidFill>
              </a:rPr>
              <a:t>e</a:t>
            </a:r>
            <a:r>
              <a:rPr lang="en-US" sz="2200" b="1" dirty="0" smtClean="0">
                <a:solidFill>
                  <a:schemeClr val="bg1"/>
                </a:solidFill>
              </a:rPr>
              <a:t> </a:t>
            </a:r>
            <a:r>
              <a:rPr lang="en-US" sz="2200" b="1" dirty="0">
                <a:solidFill>
                  <a:schemeClr val="bg1"/>
                </a:solidFill>
              </a:rPr>
              <a:t>2000 sites are created in all Member States forming the European Ecological Network </a:t>
            </a:r>
            <a:r>
              <a:rPr lang="en-US" sz="2200" b="1" dirty="0" err="1" smtClean="0">
                <a:solidFill>
                  <a:schemeClr val="bg1"/>
                </a:solidFill>
              </a:rPr>
              <a:t>Natur</a:t>
            </a:r>
            <a:r>
              <a:rPr lang="pl-PL" sz="2200" b="1" dirty="0" smtClean="0">
                <a:solidFill>
                  <a:schemeClr val="bg1"/>
                </a:solidFill>
              </a:rPr>
              <a:t>e</a:t>
            </a:r>
            <a:r>
              <a:rPr lang="en-US" sz="2200" b="1" dirty="0" smtClean="0">
                <a:solidFill>
                  <a:schemeClr val="bg1"/>
                </a:solidFill>
              </a:rPr>
              <a:t> </a:t>
            </a:r>
            <a:r>
              <a:rPr lang="en-US" sz="2200" b="1" dirty="0">
                <a:solidFill>
                  <a:schemeClr val="bg1"/>
                </a:solidFill>
              </a:rPr>
              <a:t>2000 conservation sites.</a:t>
            </a:r>
            <a:endParaRPr lang="pl-PL" sz="2200" dirty="0"/>
          </a:p>
        </p:txBody>
      </p:sp>
      <p:sp>
        <p:nvSpPr>
          <p:cNvPr id="7" name="Prostokąt 6"/>
          <p:cNvSpPr/>
          <p:nvPr/>
        </p:nvSpPr>
        <p:spPr>
          <a:xfrm>
            <a:off x="467544" y="0"/>
            <a:ext cx="6984776" cy="1754326"/>
          </a:xfrm>
          <a:prstGeom prst="rect">
            <a:avLst/>
          </a:prstGeom>
        </p:spPr>
        <p:txBody>
          <a:bodyPr wrap="square">
            <a:spAutoFit/>
          </a:bodyPr>
          <a:lstStyle/>
          <a:p>
            <a:endParaRPr lang="pl-PL" sz="2000" b="1" dirty="0" smtClean="0"/>
          </a:p>
          <a:p>
            <a:r>
              <a:rPr lang="pl-PL" sz="2200" b="1" dirty="0" err="1" smtClean="0">
                <a:solidFill>
                  <a:schemeClr val="bg1"/>
                </a:solidFill>
              </a:rPr>
              <a:t>Areas</a:t>
            </a:r>
            <a:r>
              <a:rPr lang="pl-PL" sz="2200" b="1" dirty="0" smtClean="0">
                <a:solidFill>
                  <a:schemeClr val="bg1"/>
                </a:solidFill>
              </a:rPr>
              <a:t> of</a:t>
            </a:r>
            <a:r>
              <a:rPr lang="pl-PL" sz="2200" b="1" dirty="0">
                <a:solidFill>
                  <a:schemeClr val="bg1"/>
                </a:solidFill>
              </a:rPr>
              <a:t> </a:t>
            </a:r>
            <a:r>
              <a:rPr lang="pl-PL" sz="2200" b="1" dirty="0" smtClean="0">
                <a:solidFill>
                  <a:schemeClr val="bg1"/>
                </a:solidFill>
              </a:rPr>
              <a:t>t</a:t>
            </a:r>
            <a:r>
              <a:rPr lang="en-US" sz="2200" b="1" dirty="0" smtClean="0">
                <a:solidFill>
                  <a:schemeClr val="bg1"/>
                </a:solidFill>
              </a:rPr>
              <a:t>he </a:t>
            </a:r>
            <a:r>
              <a:rPr lang="en-US" sz="2200" b="1" dirty="0" err="1" smtClean="0">
                <a:solidFill>
                  <a:schemeClr val="bg1"/>
                </a:solidFill>
              </a:rPr>
              <a:t>Natur</a:t>
            </a:r>
            <a:r>
              <a:rPr lang="pl-PL" sz="2200" b="1" dirty="0" smtClean="0">
                <a:solidFill>
                  <a:schemeClr val="bg1"/>
                </a:solidFill>
              </a:rPr>
              <a:t>e</a:t>
            </a:r>
            <a:r>
              <a:rPr lang="en-US" sz="2200" b="1" dirty="0" smtClean="0">
                <a:solidFill>
                  <a:schemeClr val="bg1"/>
                </a:solidFill>
              </a:rPr>
              <a:t> </a:t>
            </a:r>
            <a:r>
              <a:rPr lang="en-US" sz="2200" b="1" dirty="0">
                <a:solidFill>
                  <a:schemeClr val="bg1"/>
                </a:solidFill>
              </a:rPr>
              <a:t>2000 is the youngest of the forms of nature protection, introduced in 2004. Poland as one of the obligations related to the accession of our country to the European Union.</a:t>
            </a:r>
            <a:endParaRPr lang="pl-PL" sz="2200" b="1" dirty="0" smtClean="0">
              <a:solidFill>
                <a:schemeClr val="bg1"/>
              </a:solidFill>
            </a:endParaRPr>
          </a:p>
        </p:txBody>
      </p:sp>
      <p:pic>
        <p:nvPicPr>
          <p:cNvPr id="11" name="Picture 15"/>
          <p:cNvPicPr>
            <a:picLocks noGrp="1" noChangeAspect="1" noChangeArrowheads="1"/>
          </p:cNvPicPr>
          <p:nvPr>
            <p:ph type="pic" sz="quarter" idx="11"/>
          </p:nvPr>
        </p:nvPicPr>
        <p:blipFill>
          <a:blip r:embed="rId3" cstate="print"/>
          <a:srcRect l="722" r="722"/>
          <a:stretch>
            <a:fillRect/>
          </a:stretch>
        </p:blipFill>
        <p:spPr bwMode="auto">
          <a:prstGeom prst="rect">
            <a:avLst/>
          </a:prstGeom>
          <a:noFill/>
          <a:ln w="9525">
            <a:noFill/>
            <a:miter lim="800000"/>
            <a:headEnd/>
            <a:tailEnd/>
          </a:ln>
        </p:spPr>
      </p:pic>
      <p:pic>
        <p:nvPicPr>
          <p:cNvPr id="13" name="Picture 6" descr="colchicus-1b"/>
          <p:cNvPicPr>
            <a:picLocks noGrp="1" noChangeAspect="1" noChangeArrowheads="1"/>
          </p:cNvPicPr>
          <p:nvPr>
            <p:ph type="pic" sz="quarter" idx="18"/>
          </p:nvPr>
        </p:nvPicPr>
        <p:blipFill>
          <a:blip r:embed="rId4" cstate="print"/>
          <a:srcRect l="9071" r="9071"/>
          <a:stretch>
            <a:fillRect/>
          </a:stretch>
        </p:blipFill>
        <p:spPr>
          <a:noFill/>
        </p:spPr>
      </p:pic>
      <p:pic>
        <p:nvPicPr>
          <p:cNvPr id="15" name="Picture 16" descr="casfib"/>
          <p:cNvPicPr>
            <a:picLocks noGrp="1" noChangeAspect="1" noChangeArrowheads="1"/>
          </p:cNvPicPr>
          <p:nvPr>
            <p:ph type="pic" sz="quarter" idx="19"/>
          </p:nvPr>
        </p:nvPicPr>
        <p:blipFill>
          <a:blip r:embed="rId5" cstate="print"/>
          <a:srcRect l="10441" r="10441"/>
          <a:stretch>
            <a:fillRect/>
          </a:stretch>
        </p:blipFill>
        <p:spPr>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p:cNvSpPr>
          <p:nvPr>
            <p:ph type="body" sz="quarter" idx="11"/>
          </p:nvPr>
        </p:nvSpPr>
        <p:spPr>
          <a:xfrm>
            <a:off x="4499992" y="228600"/>
            <a:ext cx="3805808" cy="6296744"/>
          </a:xfrm>
        </p:spPr>
        <p:txBody>
          <a:bodyPr>
            <a:normAutofit/>
          </a:bodyPr>
          <a:lstStyle>
            <a:extLst/>
          </a:lstStyle>
          <a:p>
            <a:r>
              <a:rPr lang="en-US" b="1" dirty="0"/>
              <a:t>The </a:t>
            </a:r>
            <a:r>
              <a:rPr lang="en-US" b="1" dirty="0" err="1" smtClean="0"/>
              <a:t>Natur</a:t>
            </a:r>
            <a:r>
              <a:rPr lang="pl-PL" b="1" dirty="0" smtClean="0"/>
              <a:t>e</a:t>
            </a:r>
            <a:r>
              <a:rPr lang="en-US" b="1" dirty="0" smtClean="0"/>
              <a:t> </a:t>
            </a:r>
            <a:r>
              <a:rPr lang="en-US" b="1" dirty="0"/>
              <a:t>2000 is one of the 10 forms of nature protection.</a:t>
            </a:r>
            <a:endParaRPr lang="pl-PL" dirty="0" smtClean="0"/>
          </a:p>
          <a:p>
            <a:r>
              <a:rPr lang="en-US" dirty="0"/>
              <a:t>Forms of nature protection </a:t>
            </a:r>
            <a:r>
              <a:rPr lang="en-US" dirty="0" smtClean="0"/>
              <a:t>are</a:t>
            </a:r>
            <a:r>
              <a:rPr lang="pl-PL" dirty="0" smtClean="0"/>
              <a:t>: </a:t>
            </a:r>
          </a:p>
          <a:p>
            <a:pPr marL="457200" indent="-457200">
              <a:buFont typeface="Arial" pitchFamily="34" charset="0"/>
              <a:buChar char="•"/>
            </a:pPr>
            <a:r>
              <a:rPr lang="pl-PL" dirty="0" err="1" smtClean="0"/>
              <a:t>national</a:t>
            </a:r>
            <a:r>
              <a:rPr lang="pl-PL" dirty="0" smtClean="0"/>
              <a:t> </a:t>
            </a:r>
            <a:r>
              <a:rPr lang="pl-PL" dirty="0" err="1" smtClean="0"/>
              <a:t>parks</a:t>
            </a:r>
            <a:r>
              <a:rPr lang="pl-PL" dirty="0" smtClean="0"/>
              <a:t>;</a:t>
            </a:r>
            <a:r>
              <a:rPr lang="pl-PL" dirty="0" smtClean="0"/>
              <a:t> </a:t>
            </a:r>
          </a:p>
          <a:p>
            <a:pPr marL="457200" indent="-457200">
              <a:buFont typeface="Arial" pitchFamily="34" charset="0"/>
              <a:buChar char="•"/>
            </a:pPr>
            <a:r>
              <a:rPr lang="pl-PL" dirty="0" err="1"/>
              <a:t>nature</a:t>
            </a:r>
            <a:r>
              <a:rPr lang="pl-PL" dirty="0"/>
              <a:t> </a:t>
            </a:r>
            <a:r>
              <a:rPr lang="pl-PL" dirty="0" err="1"/>
              <a:t>reserves</a:t>
            </a:r>
            <a:r>
              <a:rPr lang="pl-PL" dirty="0"/>
              <a:t>; </a:t>
            </a:r>
            <a:endParaRPr lang="pl-PL" dirty="0" smtClean="0"/>
          </a:p>
          <a:p>
            <a:pPr marL="457200" indent="-457200">
              <a:buFont typeface="Arial" pitchFamily="34" charset="0"/>
              <a:buChar char="•"/>
            </a:pPr>
            <a:r>
              <a:rPr lang="pl-PL" dirty="0" err="1"/>
              <a:t>landscape</a:t>
            </a:r>
            <a:r>
              <a:rPr lang="pl-PL" dirty="0"/>
              <a:t> </a:t>
            </a:r>
            <a:r>
              <a:rPr lang="pl-PL" dirty="0" err="1"/>
              <a:t>parks</a:t>
            </a:r>
            <a:r>
              <a:rPr lang="pl-PL" dirty="0"/>
              <a:t>; </a:t>
            </a:r>
            <a:endParaRPr lang="pl-PL" dirty="0" smtClean="0"/>
          </a:p>
          <a:p>
            <a:pPr marL="457200" indent="-457200">
              <a:buFont typeface="Arial" pitchFamily="34" charset="0"/>
              <a:buChar char="•"/>
            </a:pPr>
            <a:r>
              <a:rPr lang="pl-PL" dirty="0" err="1"/>
              <a:t>protected</a:t>
            </a:r>
            <a:r>
              <a:rPr lang="pl-PL" dirty="0"/>
              <a:t> </a:t>
            </a:r>
            <a:r>
              <a:rPr lang="pl-PL" dirty="0" err="1"/>
              <a:t>landscape</a:t>
            </a:r>
            <a:r>
              <a:rPr lang="pl-PL" dirty="0"/>
              <a:t> </a:t>
            </a:r>
            <a:r>
              <a:rPr lang="pl-PL" dirty="0" err="1"/>
              <a:t>areas</a:t>
            </a:r>
            <a:r>
              <a:rPr lang="pl-PL" dirty="0"/>
              <a:t>; </a:t>
            </a:r>
            <a:endParaRPr lang="pl-PL" dirty="0" smtClean="0"/>
          </a:p>
          <a:p>
            <a:pPr marL="457200" indent="-457200">
              <a:buFont typeface="Arial" pitchFamily="34" charset="0"/>
              <a:buChar char="•"/>
            </a:pPr>
            <a:r>
              <a:rPr lang="pl-PL" b="1" dirty="0" smtClean="0"/>
              <a:t>Nature </a:t>
            </a:r>
            <a:r>
              <a:rPr lang="pl-PL" b="1" dirty="0"/>
              <a:t>2000 </a:t>
            </a:r>
            <a:r>
              <a:rPr lang="pl-PL" b="1" dirty="0" err="1"/>
              <a:t>sites</a:t>
            </a:r>
            <a:r>
              <a:rPr lang="pl-PL" b="1" dirty="0"/>
              <a:t>; </a:t>
            </a:r>
            <a:endParaRPr lang="pl-PL" b="1" dirty="0" smtClean="0"/>
          </a:p>
          <a:p>
            <a:pPr marL="457200" indent="-457200">
              <a:buFont typeface="Arial" pitchFamily="34" charset="0"/>
              <a:buChar char="•"/>
            </a:pPr>
            <a:r>
              <a:rPr lang="pl-PL" dirty="0" err="1"/>
              <a:t>natural</a:t>
            </a:r>
            <a:r>
              <a:rPr lang="pl-PL" dirty="0"/>
              <a:t> </a:t>
            </a:r>
            <a:r>
              <a:rPr lang="pl-PL" dirty="0" err="1"/>
              <a:t>monuments</a:t>
            </a:r>
            <a:r>
              <a:rPr lang="pl-PL" dirty="0"/>
              <a:t>; </a:t>
            </a:r>
            <a:endParaRPr lang="pl-PL" dirty="0" smtClean="0"/>
          </a:p>
          <a:p>
            <a:pPr marL="457200" indent="-457200">
              <a:buFont typeface="Arial" pitchFamily="34" charset="0"/>
              <a:buChar char="•"/>
            </a:pPr>
            <a:r>
              <a:rPr lang="pl-PL" dirty="0" err="1"/>
              <a:t>documentation</a:t>
            </a:r>
            <a:r>
              <a:rPr lang="pl-PL" dirty="0"/>
              <a:t> </a:t>
            </a:r>
            <a:r>
              <a:rPr lang="pl-PL" dirty="0" err="1"/>
              <a:t>sites</a:t>
            </a:r>
            <a:r>
              <a:rPr lang="pl-PL" dirty="0"/>
              <a:t>; </a:t>
            </a:r>
            <a:endParaRPr lang="pl-PL" dirty="0" smtClean="0"/>
          </a:p>
          <a:p>
            <a:pPr marL="457200" indent="-457200">
              <a:buFont typeface="Arial" pitchFamily="34" charset="0"/>
              <a:buChar char="•"/>
            </a:pPr>
            <a:r>
              <a:rPr lang="pl-PL" dirty="0" err="1"/>
              <a:t>ecological</a:t>
            </a:r>
            <a:r>
              <a:rPr lang="pl-PL" dirty="0"/>
              <a:t> </a:t>
            </a:r>
            <a:r>
              <a:rPr lang="pl-PL" dirty="0" err="1"/>
              <a:t>areas</a:t>
            </a:r>
            <a:r>
              <a:rPr lang="pl-PL" dirty="0"/>
              <a:t>; </a:t>
            </a:r>
            <a:endParaRPr lang="pl-PL" dirty="0" smtClean="0"/>
          </a:p>
          <a:p>
            <a:pPr marL="457200" indent="-457200">
              <a:buFont typeface="Arial" pitchFamily="34" charset="0"/>
              <a:buChar char="•"/>
            </a:pPr>
            <a:r>
              <a:rPr lang="pl-PL" dirty="0" err="1"/>
              <a:t>nature</a:t>
            </a:r>
            <a:r>
              <a:rPr lang="pl-PL" dirty="0"/>
              <a:t> and </a:t>
            </a:r>
            <a:r>
              <a:rPr lang="pl-PL" dirty="0" err="1"/>
              <a:t>landscape</a:t>
            </a:r>
            <a:r>
              <a:rPr lang="pl-PL" dirty="0"/>
              <a:t> </a:t>
            </a:r>
            <a:r>
              <a:rPr lang="pl-PL" dirty="0" err="1"/>
              <a:t>complexes</a:t>
            </a:r>
            <a:r>
              <a:rPr lang="pl-PL" dirty="0"/>
              <a:t>; </a:t>
            </a:r>
            <a:endParaRPr lang="pl-PL" dirty="0" smtClean="0"/>
          </a:p>
          <a:p>
            <a:pPr marL="457200" indent="-457200">
              <a:buFont typeface="Arial" pitchFamily="34" charset="0"/>
              <a:buChar char="•"/>
            </a:pPr>
            <a:r>
              <a:rPr lang="en-US" dirty="0"/>
              <a:t>protection of species of plants, animals and </a:t>
            </a:r>
            <a:r>
              <a:rPr lang="pl-PL" dirty="0" err="1" smtClean="0"/>
              <a:t>mushrooms</a:t>
            </a:r>
            <a:r>
              <a:rPr lang="en-US" dirty="0" smtClean="0"/>
              <a:t>.</a:t>
            </a:r>
            <a:endParaRPr lang="pl-PL" dirty="0"/>
          </a:p>
        </p:txBody>
      </p:sp>
      <p:pic>
        <p:nvPicPr>
          <p:cNvPr id="5" name="Picture 15"/>
          <p:cNvPicPr>
            <a:picLocks noGrp="1" noChangeAspect="1" noChangeArrowheads="1"/>
          </p:cNvPicPr>
          <p:nvPr>
            <p:ph type="pic" sz="quarter" idx="10"/>
          </p:nvPr>
        </p:nvPicPr>
        <p:blipFill>
          <a:blip r:embed="rId3" cstate="print"/>
          <a:srcRect t="8163" b="8163"/>
          <a:stretch>
            <a:fillRect/>
          </a:stretch>
        </p:blipFill>
        <p:spPr bwMode="auto">
          <a:xfrm>
            <a:off x="304800" y="228600"/>
            <a:ext cx="3979168" cy="6324600"/>
          </a:xfrm>
          <a:prstGeom prst="rect">
            <a:avLst/>
          </a:prstGeom>
          <a:noFill/>
        </p:spPr>
      </p:pic>
    </p:spTree>
    <p:extLst>
      <p:ext uri="{BB962C8B-B14F-4D97-AF65-F5344CB8AC3E}">
        <p14:creationId xmlns:p14="http://schemas.microsoft.com/office/powerpoint/2010/main" val="267771125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p:cNvSpPr>
          <p:nvPr>
            <p:ph type="body" sz="quarter" idx="11"/>
          </p:nvPr>
        </p:nvSpPr>
        <p:spPr>
          <a:xfrm>
            <a:off x="5105400" y="228600"/>
            <a:ext cx="3200400" cy="6368752"/>
          </a:xfrm>
        </p:spPr>
        <p:txBody>
          <a:bodyPr>
            <a:normAutofit/>
          </a:bodyPr>
          <a:lstStyle>
            <a:extLst/>
          </a:lstStyle>
          <a:p>
            <a:r>
              <a:rPr lang="en-US" b="1" dirty="0" err="1" smtClean="0"/>
              <a:t>Natur</a:t>
            </a:r>
            <a:r>
              <a:rPr lang="pl-PL" b="1" dirty="0" smtClean="0"/>
              <a:t>e</a:t>
            </a:r>
            <a:r>
              <a:rPr lang="en-US" b="1" dirty="0" smtClean="0"/>
              <a:t> </a:t>
            </a:r>
            <a:r>
              <a:rPr lang="en-US" b="1" dirty="0"/>
              <a:t>2000 areas are divided into</a:t>
            </a:r>
            <a:r>
              <a:rPr lang="en-US" b="1" dirty="0" smtClean="0"/>
              <a:t>:</a:t>
            </a:r>
            <a:endParaRPr lang="pl-PL" b="1" dirty="0" smtClean="0"/>
          </a:p>
          <a:p>
            <a:r>
              <a:rPr lang="en-US" b="1" dirty="0"/>
              <a:t>Special Birds Protection Areas (</a:t>
            </a:r>
            <a:r>
              <a:rPr lang="en-US" b="1" dirty="0" smtClean="0"/>
              <a:t>SPA)</a:t>
            </a:r>
            <a:r>
              <a:rPr lang="en-US" dirty="0" smtClean="0"/>
              <a:t> </a:t>
            </a:r>
            <a:r>
              <a:rPr lang="en-US" dirty="0"/>
              <a:t>- </a:t>
            </a:r>
            <a:r>
              <a:rPr lang="pl-PL" dirty="0" smtClean="0"/>
              <a:t>d</a:t>
            </a:r>
            <a:r>
              <a:rPr lang="en-US" dirty="0" err="1" smtClean="0"/>
              <a:t>etermined</a:t>
            </a:r>
            <a:r>
              <a:rPr lang="en-US" dirty="0" smtClean="0"/>
              <a:t> </a:t>
            </a:r>
            <a:r>
              <a:rPr lang="en-US" dirty="0"/>
              <a:t>the species of birds listed in Annex I of the EU Birds </a:t>
            </a:r>
            <a:r>
              <a:rPr lang="en-US" dirty="0" smtClean="0"/>
              <a:t>Directive</a:t>
            </a:r>
            <a:r>
              <a:rPr lang="pl-PL" dirty="0" smtClean="0"/>
              <a:t>.</a:t>
            </a:r>
          </a:p>
          <a:p>
            <a:r>
              <a:rPr lang="pl-PL" b="1" dirty="0"/>
              <a:t>Special habitat </a:t>
            </a:r>
            <a:r>
              <a:rPr lang="pl-PL" b="1" dirty="0" err="1"/>
              <a:t>protection</a:t>
            </a:r>
            <a:r>
              <a:rPr lang="pl-PL" b="1" dirty="0"/>
              <a:t> </a:t>
            </a:r>
            <a:r>
              <a:rPr lang="pl-PL" b="1" dirty="0" err="1"/>
              <a:t>areas</a:t>
            </a:r>
            <a:r>
              <a:rPr lang="pl-PL" b="1" dirty="0"/>
              <a:t> (</a:t>
            </a:r>
            <a:r>
              <a:rPr lang="pl-PL" b="1" dirty="0" smtClean="0"/>
              <a:t>SAC)</a:t>
            </a:r>
            <a:r>
              <a:rPr lang="pl-PL" dirty="0" smtClean="0"/>
              <a:t>- </a:t>
            </a:r>
            <a:r>
              <a:rPr lang="en-US" dirty="0"/>
              <a:t>- </a:t>
            </a:r>
            <a:r>
              <a:rPr lang="pl-PL" dirty="0" smtClean="0"/>
              <a:t>d</a:t>
            </a:r>
            <a:r>
              <a:rPr lang="en-US" dirty="0" err="1" smtClean="0"/>
              <a:t>etermined</a:t>
            </a:r>
            <a:r>
              <a:rPr lang="en-US" dirty="0" smtClean="0"/>
              <a:t> </a:t>
            </a:r>
            <a:r>
              <a:rPr lang="en-US" dirty="0"/>
              <a:t>for the natural habitats listed in Annex I and habitats of animal and plant species listed in Annex II of the Habitats Directive</a:t>
            </a:r>
            <a:endParaRPr lang="pl-PL" dirty="0" smtClean="0"/>
          </a:p>
          <a:p>
            <a:r>
              <a:rPr lang="en-US" b="1" dirty="0"/>
              <a:t>There are also common areas such as </a:t>
            </a:r>
            <a:r>
              <a:rPr lang="en-US" b="1" dirty="0" err="1" smtClean="0"/>
              <a:t>Natur</a:t>
            </a:r>
            <a:r>
              <a:rPr lang="pl-PL" b="1" dirty="0" smtClean="0"/>
              <a:t>e</a:t>
            </a:r>
            <a:r>
              <a:rPr lang="en-US" b="1" dirty="0" smtClean="0"/>
              <a:t> </a:t>
            </a:r>
            <a:r>
              <a:rPr lang="en-US" b="1" dirty="0"/>
              <a:t>2000 </a:t>
            </a:r>
            <a:r>
              <a:rPr lang="en-US" b="1" dirty="0" err="1"/>
              <a:t>Bieszczady</a:t>
            </a:r>
            <a:r>
              <a:rPr lang="en-US" b="1" dirty="0"/>
              <a:t> PLC 180001</a:t>
            </a:r>
            <a:endParaRPr lang="pl-PL" b="1" dirty="0"/>
          </a:p>
        </p:txBody>
      </p:sp>
      <p:pic>
        <p:nvPicPr>
          <p:cNvPr id="7" name="Picture 11"/>
          <p:cNvPicPr>
            <a:picLocks noGrp="1" noChangeAspect="1" noChangeArrowheads="1"/>
          </p:cNvPicPr>
          <p:nvPr>
            <p:ph type="pic" sz="quarter" idx="10"/>
          </p:nvPr>
        </p:nvPicPr>
        <p:blipFill>
          <a:blip r:embed="rId3" cstate="print"/>
          <a:srcRect t="2760" b="2760"/>
          <a:stretch>
            <a:fillRect/>
          </a:stretch>
        </p:blipFill>
        <p:spPr bwMode="auto">
          <a:xfrm>
            <a:off x="304800" y="188640"/>
            <a:ext cx="4754880" cy="6324600"/>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type="pic" sz="quarter" idx="17"/>
          </p:nvPr>
        </p:nvPicPr>
        <p:blipFill>
          <a:blip r:embed="rId3" cstate="print"/>
          <a:srcRect l="10744" r="10744"/>
          <a:stretch>
            <a:fillRect/>
          </a:stretch>
        </p:blipFill>
        <p:spPr bwMode="auto">
          <a:xfrm>
            <a:off x="2438400" y="228600"/>
            <a:ext cx="5806008" cy="4171950"/>
          </a:xfrm>
          <a:prstGeom prst="rect">
            <a:avLst/>
          </a:prstGeom>
          <a:noFill/>
          <a:ln w="9525">
            <a:noFill/>
            <a:miter lim="800000"/>
            <a:headEnd/>
            <a:tailEnd/>
          </a:ln>
        </p:spPr>
      </p:pic>
      <p:sp>
        <p:nvSpPr>
          <p:cNvPr id="11" name="Prostokąt 10"/>
          <p:cNvSpPr/>
          <p:nvPr/>
        </p:nvSpPr>
        <p:spPr>
          <a:xfrm>
            <a:off x="2411760" y="4509120"/>
            <a:ext cx="5976664" cy="1754326"/>
          </a:xfrm>
          <a:prstGeom prst="rect">
            <a:avLst/>
          </a:prstGeom>
        </p:spPr>
        <p:txBody>
          <a:bodyPr wrap="square">
            <a:spAutoFit/>
          </a:bodyPr>
          <a:lstStyle/>
          <a:p>
            <a:r>
              <a:rPr lang="en-US" b="1" dirty="0"/>
              <a:t>Special bird protection area (SPA)</a:t>
            </a:r>
            <a:r>
              <a:rPr lang="pl-PL" dirty="0" smtClean="0"/>
              <a:t> </a:t>
            </a:r>
            <a:r>
              <a:rPr lang="en-US" dirty="0"/>
              <a:t>in 2004 he was in the </a:t>
            </a:r>
            <a:r>
              <a:rPr lang="en-US" dirty="0" err="1"/>
              <a:t>Bieszczady</a:t>
            </a:r>
            <a:r>
              <a:rPr lang="en-US" dirty="0"/>
              <a:t> designated under Annex I of the Birds Directive called </a:t>
            </a:r>
            <a:r>
              <a:rPr lang="en-US" dirty="0" err="1"/>
              <a:t>Bieszczady</a:t>
            </a:r>
            <a:r>
              <a:rPr lang="en-US" dirty="0"/>
              <a:t> and PLC code 180001.</a:t>
            </a:r>
            <a:r>
              <a:rPr lang="pl-PL" dirty="0" smtClean="0"/>
              <a:t> </a:t>
            </a:r>
            <a:endParaRPr lang="pl-PL" dirty="0" smtClean="0"/>
          </a:p>
          <a:p>
            <a:r>
              <a:rPr lang="en-US" dirty="0"/>
              <a:t>The proposal </a:t>
            </a:r>
            <a:r>
              <a:rPr lang="en-US" b="1" dirty="0"/>
              <a:t>habitat area</a:t>
            </a:r>
            <a:r>
              <a:rPr lang="en-US" dirty="0"/>
              <a:t>, reported by Poland in 2004. Was approved by the European Commission as an area of Community Importance (SCI) on 25 January 2008</a:t>
            </a:r>
            <a:endParaRPr lang="pl-PL" dirty="0"/>
          </a:p>
        </p:txBody>
      </p:sp>
      <p:pic>
        <p:nvPicPr>
          <p:cNvPr id="18" name="Picture 22" descr="Holenduif_Columba-oenas"/>
          <p:cNvPicPr>
            <a:picLocks noGrp="1" noChangeAspect="1" noChangeArrowheads="1"/>
          </p:cNvPicPr>
          <p:nvPr>
            <p:ph type="pic" sz="quarter" idx="26"/>
          </p:nvPr>
        </p:nvPicPr>
        <p:blipFill>
          <a:blip r:embed="rId4" cstate="print"/>
          <a:srcRect l="4066" r="4066"/>
          <a:stretch>
            <a:fillRect/>
          </a:stretch>
        </p:blipFill>
        <p:spPr bwMode="auto">
          <a:prstGeom prst="rect">
            <a:avLst/>
          </a:prstGeom>
          <a:noFill/>
          <a:ln w="9525">
            <a:noFill/>
            <a:miter lim="800000"/>
            <a:headEnd/>
            <a:tailEnd/>
          </a:ln>
        </p:spPr>
      </p:pic>
      <p:pic>
        <p:nvPicPr>
          <p:cNvPr id="20" name="Picture 7" descr="Berehy_28"/>
          <p:cNvPicPr>
            <a:picLocks noGrp="1" noChangeAspect="1" noChangeArrowheads="1"/>
          </p:cNvPicPr>
          <p:nvPr>
            <p:ph type="pic" sz="quarter" idx="14"/>
          </p:nvPr>
        </p:nvPicPr>
        <p:blipFill>
          <a:blip r:embed="rId5" cstate="print"/>
          <a:srcRect l="5827" r="5827"/>
          <a:stretch>
            <a:fillRect/>
          </a:stretch>
        </p:blipFill>
        <p:spPr>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type="pic" sz="quarter" idx="17"/>
          </p:nvPr>
        </p:nvPicPr>
        <p:blipFill>
          <a:blip r:embed="rId3" cstate="print"/>
          <a:srcRect l="10744" r="10744"/>
          <a:stretch>
            <a:fillRect/>
          </a:stretch>
        </p:blipFill>
        <p:spPr bwMode="auto">
          <a:xfrm>
            <a:off x="3971932" y="260648"/>
            <a:ext cx="4128459" cy="3096344"/>
          </a:xfrm>
          <a:prstGeom prst="rect">
            <a:avLst/>
          </a:prstGeom>
          <a:noFill/>
          <a:ln w="9525">
            <a:noFill/>
            <a:miter lim="800000"/>
            <a:headEnd/>
            <a:tailEnd/>
          </a:ln>
        </p:spPr>
      </p:pic>
      <p:sp>
        <p:nvSpPr>
          <p:cNvPr id="10" name="Prostokąt 9"/>
          <p:cNvSpPr/>
          <p:nvPr/>
        </p:nvSpPr>
        <p:spPr>
          <a:xfrm>
            <a:off x="2483768" y="3429000"/>
            <a:ext cx="5832648" cy="3416320"/>
          </a:xfrm>
          <a:prstGeom prst="rect">
            <a:avLst/>
          </a:prstGeom>
        </p:spPr>
        <p:txBody>
          <a:bodyPr wrap="square">
            <a:spAutoFit/>
          </a:bodyPr>
          <a:lstStyle/>
          <a:p>
            <a:r>
              <a:rPr lang="pl-PL" dirty="0"/>
              <a:t>The </a:t>
            </a:r>
            <a:r>
              <a:rPr lang="pl-PL" dirty="0" err="1"/>
              <a:t>present</a:t>
            </a:r>
            <a:r>
              <a:rPr lang="pl-PL" dirty="0"/>
              <a:t> </a:t>
            </a:r>
            <a:r>
              <a:rPr lang="pl-PL" dirty="0" smtClean="0"/>
              <a:t>Nature </a:t>
            </a:r>
            <a:r>
              <a:rPr lang="pl-PL" dirty="0"/>
              <a:t>2000 </a:t>
            </a:r>
            <a:r>
              <a:rPr lang="pl-PL" dirty="0" err="1"/>
              <a:t>is</a:t>
            </a:r>
            <a:r>
              <a:rPr lang="pl-PL" dirty="0"/>
              <a:t> </a:t>
            </a:r>
            <a:r>
              <a:rPr lang="pl-PL" dirty="0" err="1"/>
              <a:t>located</a:t>
            </a:r>
            <a:r>
              <a:rPr lang="pl-PL" dirty="0"/>
              <a:t> in the </a:t>
            </a:r>
            <a:r>
              <a:rPr lang="pl-PL" dirty="0" err="1"/>
              <a:t>province</a:t>
            </a:r>
            <a:r>
              <a:rPr lang="pl-PL" dirty="0"/>
              <a:t>. Podkarpackie. </a:t>
            </a:r>
            <a:r>
              <a:rPr lang="pl-PL" dirty="0" err="1"/>
              <a:t>Its</a:t>
            </a:r>
            <a:r>
              <a:rPr lang="pl-PL" dirty="0"/>
              <a:t> </a:t>
            </a:r>
            <a:r>
              <a:rPr lang="pl-PL" dirty="0" err="1"/>
              <a:t>range</a:t>
            </a:r>
            <a:r>
              <a:rPr lang="pl-PL" dirty="0"/>
              <a:t> </a:t>
            </a:r>
            <a:r>
              <a:rPr lang="pl-PL" dirty="0" err="1"/>
              <a:t>covers</a:t>
            </a:r>
            <a:r>
              <a:rPr lang="pl-PL" dirty="0"/>
              <a:t> the </a:t>
            </a:r>
            <a:r>
              <a:rPr lang="pl-PL" dirty="0" err="1"/>
              <a:t>territory</a:t>
            </a:r>
            <a:r>
              <a:rPr lang="pl-PL" dirty="0"/>
              <a:t> of </a:t>
            </a:r>
            <a:r>
              <a:rPr lang="pl-PL" dirty="0" err="1"/>
              <a:t>three</a:t>
            </a:r>
            <a:r>
              <a:rPr lang="pl-PL" dirty="0"/>
              <a:t> </a:t>
            </a:r>
            <a:r>
              <a:rPr lang="pl-PL" dirty="0" err="1"/>
              <a:t>counties</a:t>
            </a:r>
            <a:r>
              <a:rPr lang="pl-PL" dirty="0"/>
              <a:t>: Bieszczady, Sanok and Lesko.</a:t>
            </a:r>
          </a:p>
          <a:p>
            <a:r>
              <a:rPr lang="pl-PL" dirty="0"/>
              <a:t>The </a:t>
            </a:r>
            <a:r>
              <a:rPr lang="pl-PL" dirty="0" err="1"/>
              <a:t>ridges</a:t>
            </a:r>
            <a:r>
              <a:rPr lang="pl-PL" dirty="0"/>
              <a:t> </a:t>
            </a:r>
            <a:r>
              <a:rPr lang="pl-PL" dirty="0" smtClean="0"/>
              <a:t>Nature 2000 </a:t>
            </a:r>
            <a:r>
              <a:rPr lang="pl-PL" dirty="0"/>
              <a:t>Bieszczady Mountains </a:t>
            </a:r>
            <a:r>
              <a:rPr lang="pl-PL" dirty="0" err="1"/>
              <a:t>are</a:t>
            </a:r>
            <a:r>
              <a:rPr lang="pl-PL" dirty="0"/>
              <a:t> </a:t>
            </a:r>
            <a:r>
              <a:rPr lang="pl-PL" dirty="0" err="1"/>
              <a:t>located</a:t>
            </a:r>
            <a:r>
              <a:rPr lang="pl-PL" dirty="0"/>
              <a:t> in the </a:t>
            </a:r>
            <a:r>
              <a:rPr lang="pl-PL" dirty="0" err="1"/>
              <a:t>following</a:t>
            </a:r>
            <a:r>
              <a:rPr lang="pl-PL" dirty="0"/>
              <a:t> </a:t>
            </a:r>
            <a:r>
              <a:rPr lang="pl-PL" dirty="0" err="1"/>
              <a:t>other</a:t>
            </a:r>
            <a:r>
              <a:rPr lang="pl-PL" dirty="0"/>
              <a:t> </a:t>
            </a:r>
            <a:r>
              <a:rPr lang="pl-PL" dirty="0" err="1"/>
              <a:t>forms</a:t>
            </a:r>
            <a:r>
              <a:rPr lang="pl-PL" dirty="0"/>
              <a:t> of </a:t>
            </a:r>
            <a:r>
              <a:rPr lang="pl-PL" dirty="0" err="1"/>
              <a:t>nature</a:t>
            </a:r>
            <a:r>
              <a:rPr lang="pl-PL" dirty="0"/>
              <a:t> </a:t>
            </a:r>
            <a:r>
              <a:rPr lang="pl-PL" dirty="0" err="1"/>
              <a:t>conservation</a:t>
            </a:r>
            <a:r>
              <a:rPr lang="pl-PL" dirty="0"/>
              <a:t>:</a:t>
            </a:r>
          </a:p>
          <a:p>
            <a:r>
              <a:rPr lang="pl-PL" dirty="0"/>
              <a:t>- 1 </a:t>
            </a:r>
            <a:r>
              <a:rPr lang="pl-PL" dirty="0" err="1"/>
              <a:t>national</a:t>
            </a:r>
            <a:r>
              <a:rPr lang="pl-PL" dirty="0"/>
              <a:t> park, </a:t>
            </a:r>
            <a:r>
              <a:rPr lang="pl-PL" dirty="0" err="1"/>
              <a:t>ie</a:t>
            </a:r>
            <a:r>
              <a:rPr lang="pl-PL" dirty="0"/>
              <a:t>. Bieszczady </a:t>
            </a:r>
            <a:r>
              <a:rPr lang="pl-PL" dirty="0" err="1"/>
              <a:t>National</a:t>
            </a:r>
            <a:r>
              <a:rPr lang="pl-PL" dirty="0"/>
              <a:t> Park</a:t>
            </a:r>
          </a:p>
          <a:p>
            <a:r>
              <a:rPr lang="pl-PL" dirty="0"/>
              <a:t>- 2 </a:t>
            </a:r>
            <a:r>
              <a:rPr lang="pl-PL" dirty="0" err="1"/>
              <a:t>parks</a:t>
            </a:r>
            <a:r>
              <a:rPr lang="pl-PL" dirty="0"/>
              <a:t>, </a:t>
            </a:r>
            <a:r>
              <a:rPr lang="pl-PL" dirty="0" err="1"/>
              <a:t>ie</a:t>
            </a:r>
            <a:r>
              <a:rPr lang="pl-PL" dirty="0"/>
              <a:t>. Cisna-Wetlina and San Valley</a:t>
            </a:r>
          </a:p>
          <a:p>
            <a:r>
              <a:rPr lang="pl-PL" dirty="0"/>
              <a:t>- 11 </a:t>
            </a:r>
            <a:r>
              <a:rPr lang="pl-PL" dirty="0" err="1"/>
              <a:t>nature</a:t>
            </a:r>
            <a:r>
              <a:rPr lang="pl-PL" dirty="0"/>
              <a:t> </a:t>
            </a:r>
            <a:r>
              <a:rPr lang="pl-PL" dirty="0" err="1"/>
              <a:t>reserves</a:t>
            </a:r>
            <a:r>
              <a:rPr lang="pl-PL" dirty="0"/>
              <a:t>, </a:t>
            </a:r>
            <a:r>
              <a:rPr lang="pl-PL" dirty="0" err="1"/>
              <a:t>ie</a:t>
            </a:r>
            <a:r>
              <a:rPr lang="pl-PL" dirty="0"/>
              <a:t>. On the </a:t>
            </a:r>
            <a:r>
              <a:rPr lang="pl-PL" dirty="0" err="1"/>
              <a:t>Tisza</a:t>
            </a:r>
            <a:r>
              <a:rPr lang="pl-PL" dirty="0"/>
              <a:t> </a:t>
            </a:r>
            <a:r>
              <a:rPr lang="pl-PL" dirty="0" err="1"/>
              <a:t>Gora</a:t>
            </a:r>
            <a:r>
              <a:rPr lang="pl-PL" dirty="0"/>
              <a:t> Jawor, Gołoborze, Olszyna Łęgowa in Kalnicy, Sine Wiry, </a:t>
            </a:r>
            <a:r>
              <a:rPr lang="pl-PL" dirty="0" err="1"/>
              <a:t>Woronikówka</a:t>
            </a:r>
            <a:r>
              <a:rPr lang="pl-PL" dirty="0"/>
              <a:t>, </a:t>
            </a:r>
            <a:r>
              <a:rPr lang="pl-PL" dirty="0" err="1"/>
              <a:t>Zwiezło</a:t>
            </a:r>
            <a:r>
              <a:rPr lang="pl-PL" dirty="0"/>
              <a:t>, </a:t>
            </a:r>
            <a:r>
              <a:rPr lang="pl-PL" dirty="0" err="1"/>
              <a:t>Hulskie</a:t>
            </a:r>
            <a:r>
              <a:rPr lang="pl-PL" dirty="0"/>
              <a:t> </a:t>
            </a:r>
            <a:r>
              <a:rPr lang="pl-PL" dirty="0" err="1" smtClean="0"/>
              <a:t>name</a:t>
            </a:r>
            <a:r>
              <a:rPr lang="pl-PL" dirty="0" smtClean="0"/>
              <a:t> </a:t>
            </a:r>
            <a:r>
              <a:rPr lang="pl-PL" dirty="0"/>
              <a:t>Stefan Myczkowski, </a:t>
            </a:r>
            <a:r>
              <a:rPr lang="pl-PL" dirty="0" err="1"/>
              <a:t>Krywe</a:t>
            </a:r>
            <a:r>
              <a:rPr lang="pl-PL" dirty="0"/>
              <a:t>, </a:t>
            </a:r>
            <a:r>
              <a:rPr lang="pl-PL" dirty="0" err="1"/>
              <a:t>Breakthrough</a:t>
            </a:r>
            <a:r>
              <a:rPr lang="pl-PL" dirty="0"/>
              <a:t> Osława </a:t>
            </a:r>
            <a:r>
              <a:rPr lang="pl-PL" dirty="0" err="1" smtClean="0"/>
              <a:t>under</a:t>
            </a:r>
            <a:r>
              <a:rPr lang="pl-PL" dirty="0" smtClean="0"/>
              <a:t> the </a:t>
            </a:r>
            <a:r>
              <a:rPr lang="pl-PL" dirty="0"/>
              <a:t>Duszatyn, Spring </a:t>
            </a:r>
            <a:r>
              <a:rPr lang="pl-PL" dirty="0" err="1"/>
              <a:t>Snowstorm</a:t>
            </a:r>
            <a:r>
              <a:rPr lang="pl-PL" dirty="0"/>
              <a:t> in Dwerniczku, </a:t>
            </a:r>
            <a:r>
              <a:rPr lang="pl-PL" dirty="0" err="1"/>
              <a:t>Bend</a:t>
            </a:r>
            <a:r>
              <a:rPr lang="pl-PL" dirty="0"/>
              <a:t>.</a:t>
            </a:r>
            <a:endParaRPr lang="pl-PL" dirty="0"/>
          </a:p>
        </p:txBody>
      </p:sp>
      <p:pic>
        <p:nvPicPr>
          <p:cNvPr id="7" name="Picture 4"/>
          <p:cNvPicPr>
            <a:picLocks noGrp="1" noChangeAspect="1" noChangeArrowheads="1"/>
          </p:cNvPicPr>
          <p:nvPr>
            <p:ph type="pic" sz="quarter" idx="26"/>
          </p:nvPr>
        </p:nvPicPr>
        <p:blipFill>
          <a:blip r:embed="rId4" cstate="print"/>
          <a:srcRect l="23453" r="23453"/>
          <a:stretch>
            <a:fillRect/>
          </a:stretch>
        </p:blipFill>
        <p:spPr bwMode="auto">
          <a:xfrm>
            <a:off x="228600" y="228600"/>
            <a:ext cx="3623320" cy="3124200"/>
          </a:xfrm>
          <a:prstGeom prst="rect">
            <a:avLst/>
          </a:prstGeom>
          <a:noFill/>
          <a:ln w="9525">
            <a:noFill/>
            <a:miter lim="800000"/>
            <a:headEnd/>
            <a:tailEnd/>
          </a:ln>
        </p:spPr>
      </p:pic>
      <p:pic>
        <p:nvPicPr>
          <p:cNvPr id="11" name="Picture 4"/>
          <p:cNvPicPr>
            <a:picLocks noGrp="1" noChangeAspect="1" noChangeArrowheads="1"/>
          </p:cNvPicPr>
          <p:nvPr>
            <p:ph type="pic" sz="quarter" idx="14"/>
          </p:nvPr>
        </p:nvPicPr>
        <p:blipFill>
          <a:blip r:embed="rId5" cstate="print"/>
          <a:srcRect l="699" r="699"/>
          <a:stretch>
            <a:fillRect/>
          </a:stretch>
        </p:blipFill>
        <p:spPr bwMode="auto">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Grp="1"/>
          </p:cNvSpPr>
          <p:nvPr>
            <p:ph type="body" sz="quarter" idx="13"/>
          </p:nvPr>
        </p:nvSpPr>
        <p:spPr>
          <a:xfrm>
            <a:off x="251520" y="4437112"/>
            <a:ext cx="3816424" cy="2253952"/>
          </a:xfrm>
        </p:spPr>
        <p:txBody>
          <a:bodyPr/>
          <a:lstStyle>
            <a:extLst/>
          </a:lstStyle>
          <a:p>
            <a:r>
              <a:rPr lang="pl-PL" b="1" dirty="0" err="1" smtClean="0"/>
              <a:t>Habitats</a:t>
            </a:r>
            <a:r>
              <a:rPr lang="pl-PL" b="1" dirty="0" smtClean="0"/>
              <a:t> </a:t>
            </a:r>
            <a:r>
              <a:rPr lang="pl-PL" b="1" dirty="0" err="1" smtClean="0"/>
              <a:t>natural</a:t>
            </a:r>
            <a:r>
              <a:rPr lang="pl-PL" b="1" dirty="0" smtClean="0"/>
              <a:t> - </a:t>
            </a:r>
            <a:r>
              <a:rPr lang="pl-PL" b="1" dirty="0" err="1" smtClean="0"/>
              <a:t>forest</a:t>
            </a:r>
            <a:r>
              <a:rPr lang="pl-PL" b="1" dirty="0"/>
              <a:t>:</a:t>
            </a:r>
            <a:endParaRPr lang="pl-PL" b="1" dirty="0" smtClean="0"/>
          </a:p>
          <a:p>
            <a:pPr>
              <a:buFont typeface="Arial" pitchFamily="34" charset="0"/>
              <a:buChar char="•"/>
            </a:pPr>
            <a:r>
              <a:rPr lang="pl-PL" b="1" dirty="0" err="1"/>
              <a:t>sycamore</a:t>
            </a:r>
            <a:r>
              <a:rPr lang="pl-PL" b="1" dirty="0"/>
              <a:t> </a:t>
            </a:r>
            <a:r>
              <a:rPr lang="pl-PL" b="1" dirty="0" err="1"/>
              <a:t>forests</a:t>
            </a:r>
            <a:r>
              <a:rPr lang="pl-PL" b="1" dirty="0"/>
              <a:t>;</a:t>
            </a:r>
            <a:endParaRPr lang="pl-PL" b="1" dirty="0" smtClean="0"/>
          </a:p>
          <a:p>
            <a:pPr>
              <a:buFont typeface="Arial" pitchFamily="34" charset="0"/>
              <a:buChar char="•"/>
            </a:pPr>
            <a:r>
              <a:rPr lang="pl-PL" b="1" dirty="0" err="1"/>
              <a:t>mountain</a:t>
            </a:r>
            <a:r>
              <a:rPr lang="pl-PL" b="1" dirty="0"/>
              <a:t> </a:t>
            </a:r>
            <a:r>
              <a:rPr lang="pl-PL" b="1" dirty="0" err="1"/>
              <a:t>sycamore</a:t>
            </a:r>
            <a:r>
              <a:rPr lang="pl-PL" b="1" dirty="0"/>
              <a:t>; </a:t>
            </a:r>
            <a:endParaRPr lang="pl-PL" b="1" dirty="0" smtClean="0"/>
          </a:p>
          <a:p>
            <a:pPr>
              <a:buFont typeface="Arial" pitchFamily="34" charset="0"/>
              <a:buChar char="•"/>
            </a:pPr>
            <a:r>
              <a:rPr lang="pl-PL" b="1" dirty="0" err="1" smtClean="0"/>
              <a:t>bog</a:t>
            </a:r>
            <a:r>
              <a:rPr lang="pl-PL" b="1" dirty="0" smtClean="0"/>
              <a:t> </a:t>
            </a:r>
            <a:r>
              <a:rPr lang="pl-PL" b="1" dirty="0" err="1" smtClean="0"/>
              <a:t>woodland</a:t>
            </a:r>
            <a:r>
              <a:rPr lang="pl-PL" b="1" dirty="0" smtClean="0"/>
              <a:t>;</a:t>
            </a:r>
            <a:endParaRPr lang="pl-PL" b="1" dirty="0" smtClean="0"/>
          </a:p>
          <a:p>
            <a:pPr>
              <a:buFont typeface="Arial" pitchFamily="34" charset="0"/>
              <a:buChar char="•"/>
            </a:pPr>
            <a:r>
              <a:rPr lang="pl-PL" b="1" dirty="0" err="1"/>
              <a:t>fertile</a:t>
            </a:r>
            <a:r>
              <a:rPr lang="pl-PL" b="1" dirty="0"/>
              <a:t> </a:t>
            </a:r>
            <a:r>
              <a:rPr lang="pl-PL" b="1" dirty="0" err="1"/>
              <a:t>beech</a:t>
            </a:r>
            <a:r>
              <a:rPr lang="pl-PL" b="1" dirty="0"/>
              <a:t>;</a:t>
            </a:r>
            <a:endParaRPr lang="pl-PL" b="1" dirty="0" smtClean="0"/>
          </a:p>
          <a:p>
            <a:pPr>
              <a:buFont typeface="Arial" pitchFamily="34" charset="0"/>
              <a:buChar char="•"/>
            </a:pPr>
            <a:r>
              <a:rPr lang="pl-PL" b="1" dirty="0" err="1"/>
              <a:t>hornbeam</a:t>
            </a:r>
            <a:r>
              <a:rPr lang="pl-PL" b="1" dirty="0"/>
              <a:t> </a:t>
            </a:r>
            <a:r>
              <a:rPr lang="pl-PL" b="1" dirty="0" err="1" smtClean="0"/>
              <a:t>forests</a:t>
            </a:r>
            <a:r>
              <a:rPr lang="pl-PL" b="1" dirty="0" smtClean="0"/>
              <a:t>.</a:t>
            </a:r>
            <a:endParaRPr lang="pl-PL" b="1" dirty="0"/>
          </a:p>
        </p:txBody>
      </p:sp>
      <p:sp>
        <p:nvSpPr>
          <p:cNvPr id="6" name="Prostokąt 5"/>
          <p:cNvSpPr/>
          <p:nvPr/>
        </p:nvSpPr>
        <p:spPr>
          <a:xfrm>
            <a:off x="251520" y="260648"/>
            <a:ext cx="7920880" cy="461665"/>
          </a:xfrm>
          <a:prstGeom prst="rect">
            <a:avLst/>
          </a:prstGeom>
        </p:spPr>
        <p:txBody>
          <a:bodyPr wrap="square">
            <a:spAutoFit/>
          </a:bodyPr>
          <a:lstStyle/>
          <a:p>
            <a:r>
              <a:rPr lang="en-US" sz="2400" b="1" dirty="0">
                <a:solidFill>
                  <a:schemeClr val="tx2"/>
                </a:solidFill>
              </a:rPr>
              <a:t>Items protection the </a:t>
            </a:r>
            <a:r>
              <a:rPr lang="en-US" sz="2400" b="1" dirty="0" err="1" smtClean="0">
                <a:solidFill>
                  <a:schemeClr val="tx2"/>
                </a:solidFill>
              </a:rPr>
              <a:t>Natur</a:t>
            </a:r>
            <a:r>
              <a:rPr lang="pl-PL" sz="2400" b="1" dirty="0" smtClean="0">
                <a:solidFill>
                  <a:schemeClr val="tx2"/>
                </a:solidFill>
              </a:rPr>
              <a:t>e</a:t>
            </a:r>
            <a:r>
              <a:rPr lang="en-US" sz="2400" b="1" dirty="0" smtClean="0">
                <a:solidFill>
                  <a:schemeClr val="tx2"/>
                </a:solidFill>
              </a:rPr>
              <a:t> </a:t>
            </a:r>
            <a:r>
              <a:rPr lang="en-US" sz="2400" b="1" dirty="0">
                <a:solidFill>
                  <a:schemeClr val="tx2"/>
                </a:solidFill>
              </a:rPr>
              <a:t>2000 site</a:t>
            </a:r>
            <a:endParaRPr lang="pl-PL" sz="2400" b="1" dirty="0" smtClean="0">
              <a:solidFill>
                <a:schemeClr val="tx2"/>
              </a:solidFill>
            </a:endParaRPr>
          </a:p>
        </p:txBody>
      </p:sp>
      <p:pic>
        <p:nvPicPr>
          <p:cNvPr id="8" name="Picture 9" descr="Aceri-Fag"/>
          <p:cNvPicPr>
            <a:picLocks noGrp="1" noChangeAspect="1" noChangeArrowheads="1"/>
          </p:cNvPicPr>
          <p:nvPr>
            <p:ph type="pic" sz="quarter" idx="12"/>
          </p:nvPr>
        </p:nvPicPr>
        <p:blipFill>
          <a:blip r:embed="rId3" cstate="print"/>
          <a:srcRect l="22553" r="22553"/>
          <a:stretch>
            <a:fillRect/>
          </a:stretch>
        </p:blipFill>
        <p:spPr>
          <a:xfrm>
            <a:off x="5868144" y="764704"/>
            <a:ext cx="2590800" cy="3454400"/>
          </a:xfrm>
          <a:noFill/>
        </p:spPr>
      </p:pic>
      <p:pic>
        <p:nvPicPr>
          <p:cNvPr id="12" name="Picture 7" descr="Aceri-Fag (małe)"/>
          <p:cNvPicPr>
            <a:picLocks noGrp="1" noChangeAspect="1" noChangeArrowheads="1"/>
          </p:cNvPicPr>
          <p:nvPr>
            <p:ph type="pic" sz="quarter" idx="10"/>
          </p:nvPr>
        </p:nvPicPr>
        <p:blipFill>
          <a:blip r:embed="rId4" cstate="print"/>
          <a:srcRect t="4693" b="4693"/>
          <a:stretch>
            <a:fillRect/>
          </a:stretch>
        </p:blipFill>
        <p:spPr>
          <a:xfrm>
            <a:off x="251520" y="764704"/>
            <a:ext cx="2590800" cy="3454400"/>
          </a:xfrm>
          <a:noFill/>
        </p:spPr>
      </p:pic>
      <p:pic>
        <p:nvPicPr>
          <p:cNvPr id="14" name="Picture 5" descr="Olsz"/>
          <p:cNvPicPr>
            <a:picLocks noGrp="1" noChangeAspect="1" noChangeArrowheads="1"/>
          </p:cNvPicPr>
          <p:nvPr>
            <p:ph type="pic" sz="quarter" idx="11"/>
          </p:nvPr>
        </p:nvPicPr>
        <p:blipFill>
          <a:blip r:embed="rId5" cstate="print"/>
          <a:srcRect l="21875" r="21875"/>
          <a:stretch>
            <a:fillRect/>
          </a:stretch>
        </p:blipFill>
        <p:spPr>
          <a:xfrm>
            <a:off x="3059832" y="764704"/>
            <a:ext cx="2590800" cy="3454400"/>
          </a:xfrm>
          <a:noFill/>
        </p:spPr>
      </p:pic>
      <p:pic>
        <p:nvPicPr>
          <p:cNvPr id="15" name="Picture 8"/>
          <p:cNvPicPr>
            <a:picLocks noChangeAspect="1" noChangeArrowheads="1"/>
          </p:cNvPicPr>
          <p:nvPr/>
        </p:nvPicPr>
        <p:blipFill>
          <a:blip r:embed="rId6" cstate="print"/>
          <a:srcRect/>
          <a:stretch>
            <a:fillRect/>
          </a:stretch>
        </p:blipFill>
        <p:spPr bwMode="auto">
          <a:xfrm>
            <a:off x="4355976" y="4365104"/>
            <a:ext cx="3672408" cy="23384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Grp="1"/>
          </p:cNvSpPr>
          <p:nvPr>
            <p:ph type="body" sz="quarter" idx="13"/>
          </p:nvPr>
        </p:nvSpPr>
        <p:spPr>
          <a:xfrm>
            <a:off x="251520" y="4293096"/>
            <a:ext cx="3816424" cy="2253952"/>
          </a:xfrm>
        </p:spPr>
        <p:txBody>
          <a:bodyPr/>
          <a:lstStyle>
            <a:extLst/>
          </a:lstStyle>
          <a:p>
            <a:r>
              <a:rPr lang="pl-PL" b="1" dirty="0" err="1" smtClean="0"/>
              <a:t>Habitats</a:t>
            </a:r>
            <a:r>
              <a:rPr lang="pl-PL" b="1" dirty="0" smtClean="0"/>
              <a:t> </a:t>
            </a:r>
            <a:r>
              <a:rPr lang="pl-PL" b="1" dirty="0" err="1" smtClean="0"/>
              <a:t>natural-nonforest</a:t>
            </a:r>
            <a:endParaRPr lang="pl-PL" b="1" dirty="0" smtClean="0"/>
          </a:p>
          <a:p>
            <a:pPr>
              <a:buFont typeface="Arial" pitchFamily="34" charset="0"/>
              <a:buChar char="•"/>
            </a:pPr>
            <a:r>
              <a:rPr lang="pl-PL" b="1" dirty="0" err="1"/>
              <a:t>mountain</a:t>
            </a:r>
            <a:r>
              <a:rPr lang="pl-PL" b="1" dirty="0"/>
              <a:t> and </a:t>
            </a:r>
            <a:r>
              <a:rPr lang="pl-PL" b="1" dirty="0" err="1"/>
              <a:t>lowland</a:t>
            </a:r>
            <a:r>
              <a:rPr lang="pl-PL" b="1" dirty="0"/>
              <a:t> </a:t>
            </a:r>
            <a:r>
              <a:rPr lang="pl-PL" b="1" dirty="0" err="1"/>
              <a:t>bogs</a:t>
            </a:r>
            <a:r>
              <a:rPr lang="pl-PL" b="1" dirty="0"/>
              <a:t>;</a:t>
            </a:r>
            <a:endParaRPr lang="pl-PL" b="1" dirty="0" smtClean="0"/>
          </a:p>
          <a:p>
            <a:pPr>
              <a:buFont typeface="Arial" pitchFamily="34" charset="0"/>
              <a:buChar char="•"/>
            </a:pPr>
            <a:r>
              <a:rPr lang="pl-PL" b="1" dirty="0" smtClean="0"/>
              <a:t> </a:t>
            </a:r>
            <a:r>
              <a:rPr lang="en-US" b="1" dirty="0"/>
              <a:t>lowland and mountain hay meadows;</a:t>
            </a:r>
            <a:endParaRPr lang="pl-PL" b="1" dirty="0" smtClean="0"/>
          </a:p>
          <a:p>
            <a:pPr>
              <a:buFont typeface="Arial" pitchFamily="34" charset="0"/>
              <a:buChar char="•"/>
            </a:pPr>
            <a:r>
              <a:rPr lang="pl-PL" b="1" dirty="0" err="1"/>
              <a:t>alpine</a:t>
            </a:r>
            <a:r>
              <a:rPr lang="pl-PL" b="1" dirty="0"/>
              <a:t> </a:t>
            </a:r>
            <a:r>
              <a:rPr lang="pl-PL" b="1" dirty="0" err="1"/>
              <a:t>grasslands</a:t>
            </a:r>
            <a:endParaRPr lang="pl-PL" b="1" dirty="0"/>
          </a:p>
        </p:txBody>
      </p:sp>
      <p:sp>
        <p:nvSpPr>
          <p:cNvPr id="6" name="Prostokąt 5"/>
          <p:cNvSpPr/>
          <p:nvPr/>
        </p:nvSpPr>
        <p:spPr>
          <a:xfrm>
            <a:off x="251520" y="116632"/>
            <a:ext cx="7344816" cy="461665"/>
          </a:xfrm>
          <a:prstGeom prst="rect">
            <a:avLst/>
          </a:prstGeom>
        </p:spPr>
        <p:txBody>
          <a:bodyPr wrap="square">
            <a:spAutoFit/>
          </a:bodyPr>
          <a:lstStyle/>
          <a:p>
            <a:r>
              <a:rPr lang="en-US" sz="2400" b="1" dirty="0">
                <a:solidFill>
                  <a:schemeClr val="tx2"/>
                </a:solidFill>
              </a:rPr>
              <a:t>Items protection the </a:t>
            </a:r>
            <a:r>
              <a:rPr lang="en-US" sz="2400" b="1" dirty="0" err="1">
                <a:solidFill>
                  <a:schemeClr val="tx2"/>
                </a:solidFill>
              </a:rPr>
              <a:t>Natur</a:t>
            </a:r>
            <a:r>
              <a:rPr lang="pl-PL" sz="2400" b="1" dirty="0">
                <a:solidFill>
                  <a:schemeClr val="tx2"/>
                </a:solidFill>
              </a:rPr>
              <a:t>e</a:t>
            </a:r>
            <a:r>
              <a:rPr lang="en-US" sz="2400" b="1" dirty="0">
                <a:solidFill>
                  <a:schemeClr val="tx2"/>
                </a:solidFill>
              </a:rPr>
              <a:t> 2000 site</a:t>
            </a:r>
            <a:endParaRPr lang="pl-PL" sz="2400" b="1" dirty="0">
              <a:solidFill>
                <a:schemeClr val="tx2"/>
              </a:solidFill>
            </a:endParaRPr>
          </a:p>
        </p:txBody>
      </p:sp>
      <p:pic>
        <p:nvPicPr>
          <p:cNvPr id="16" name="Picture 6" descr="torf"/>
          <p:cNvPicPr>
            <a:picLocks noChangeAspect="1" noChangeArrowheads="1"/>
          </p:cNvPicPr>
          <p:nvPr/>
        </p:nvPicPr>
        <p:blipFill>
          <a:blip r:embed="rId3" cstate="print"/>
          <a:srcRect/>
          <a:stretch>
            <a:fillRect/>
          </a:stretch>
        </p:blipFill>
        <p:spPr>
          <a:xfrm>
            <a:off x="4211960" y="4221088"/>
            <a:ext cx="4032448" cy="2542325"/>
          </a:xfrm>
          <a:prstGeom prst="rect">
            <a:avLst/>
          </a:prstGeom>
          <a:noFill/>
        </p:spPr>
      </p:pic>
      <p:pic>
        <p:nvPicPr>
          <p:cNvPr id="18" name="Picture 4" descr="chaber austr"/>
          <p:cNvPicPr>
            <a:picLocks noGrp="1" noChangeAspect="1" noChangeArrowheads="1"/>
          </p:cNvPicPr>
          <p:nvPr>
            <p:ph type="pic" sz="quarter" idx="10"/>
          </p:nvPr>
        </p:nvPicPr>
        <p:blipFill>
          <a:blip r:embed="rId4" cstate="print"/>
          <a:srcRect l="25317" r="25317"/>
          <a:stretch>
            <a:fillRect/>
          </a:stretch>
        </p:blipFill>
        <p:spPr>
          <a:xfrm>
            <a:off x="251520" y="620688"/>
            <a:ext cx="2590800" cy="3454400"/>
          </a:xfrm>
          <a:noFill/>
        </p:spPr>
      </p:pic>
      <p:pic>
        <p:nvPicPr>
          <p:cNvPr id="19" name="Picture 13"/>
          <p:cNvPicPr>
            <a:picLocks noGrp="1" noChangeAspect="1" noChangeArrowheads="1"/>
          </p:cNvPicPr>
          <p:nvPr>
            <p:ph type="pic" sz="quarter" idx="11"/>
          </p:nvPr>
        </p:nvPicPr>
        <p:blipFill>
          <a:blip r:embed="rId5" cstate="print"/>
          <a:srcRect l="23742" r="23742"/>
          <a:stretch>
            <a:fillRect/>
          </a:stretch>
        </p:blipFill>
        <p:spPr bwMode="auto">
          <a:xfrm>
            <a:off x="2987824" y="620688"/>
            <a:ext cx="2590800" cy="3454400"/>
          </a:xfrm>
          <a:prstGeom prst="rect">
            <a:avLst/>
          </a:prstGeom>
          <a:noFill/>
          <a:ln w="9525">
            <a:noFill/>
            <a:miter lim="800000"/>
            <a:headEnd/>
            <a:tailEnd/>
          </a:ln>
        </p:spPr>
      </p:pic>
      <p:pic>
        <p:nvPicPr>
          <p:cNvPr id="20" name="Picture 6"/>
          <p:cNvPicPr>
            <a:picLocks noGrp="1" noChangeAspect="1" noChangeArrowheads="1"/>
          </p:cNvPicPr>
          <p:nvPr>
            <p:ph type="pic" sz="quarter" idx="12"/>
          </p:nvPr>
        </p:nvPicPr>
        <p:blipFill>
          <a:blip r:embed="rId6" cstate="print"/>
          <a:srcRect l="25678" r="25678"/>
          <a:stretch>
            <a:fillRect/>
          </a:stretch>
        </p:blipFill>
        <p:spPr bwMode="auto">
          <a:xfrm>
            <a:off x="5724128" y="620688"/>
            <a:ext cx="2590800" cy="3454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9"/>
          <p:cNvSpPr/>
          <p:nvPr/>
        </p:nvSpPr>
        <p:spPr>
          <a:xfrm>
            <a:off x="2483768" y="3429000"/>
            <a:ext cx="5832648" cy="369332"/>
          </a:xfrm>
          <a:prstGeom prst="rect">
            <a:avLst/>
          </a:prstGeom>
        </p:spPr>
        <p:txBody>
          <a:bodyPr wrap="square">
            <a:spAutoFit/>
          </a:bodyPr>
          <a:lstStyle/>
          <a:p>
            <a:endParaRPr lang="pl-PL" dirty="0"/>
          </a:p>
        </p:txBody>
      </p:sp>
      <p:sp>
        <p:nvSpPr>
          <p:cNvPr id="12" name="Prostokąt 11"/>
          <p:cNvSpPr/>
          <p:nvPr/>
        </p:nvSpPr>
        <p:spPr>
          <a:xfrm>
            <a:off x="2483768" y="3429000"/>
            <a:ext cx="4972195" cy="2554545"/>
          </a:xfrm>
          <a:prstGeom prst="rect">
            <a:avLst/>
          </a:prstGeom>
        </p:spPr>
        <p:txBody>
          <a:bodyPr wrap="none">
            <a:spAutoFit/>
          </a:bodyPr>
          <a:lstStyle/>
          <a:p>
            <a:r>
              <a:rPr lang="en-US" sz="2400" b="1" dirty="0">
                <a:solidFill>
                  <a:schemeClr val="tx2"/>
                </a:solidFill>
              </a:rPr>
              <a:t>Items protection the </a:t>
            </a:r>
            <a:r>
              <a:rPr lang="en-US" sz="2400" b="1" dirty="0" err="1">
                <a:solidFill>
                  <a:schemeClr val="tx2"/>
                </a:solidFill>
              </a:rPr>
              <a:t>Natur</a:t>
            </a:r>
            <a:r>
              <a:rPr lang="pl-PL" sz="2400" b="1" dirty="0">
                <a:solidFill>
                  <a:schemeClr val="tx2"/>
                </a:solidFill>
              </a:rPr>
              <a:t>e</a:t>
            </a:r>
            <a:r>
              <a:rPr lang="en-US" sz="2400" b="1" dirty="0">
                <a:solidFill>
                  <a:schemeClr val="tx2"/>
                </a:solidFill>
              </a:rPr>
              <a:t> 2000 site</a:t>
            </a:r>
            <a:endParaRPr lang="pl-PL" sz="2400" b="1" dirty="0">
              <a:solidFill>
                <a:schemeClr val="tx2"/>
              </a:solidFill>
            </a:endParaRPr>
          </a:p>
          <a:p>
            <a:endParaRPr lang="pl-PL" sz="2000" b="1" dirty="0" smtClean="0">
              <a:solidFill>
                <a:schemeClr val="tx2"/>
              </a:solidFill>
            </a:endParaRPr>
          </a:p>
          <a:p>
            <a:r>
              <a:rPr lang="pl-PL" sz="2000" b="1" dirty="0" err="1">
                <a:solidFill>
                  <a:schemeClr val="tx2"/>
                </a:solidFill>
              </a:rPr>
              <a:t>Examples</a:t>
            </a:r>
            <a:r>
              <a:rPr lang="pl-PL" sz="2000" b="1" dirty="0">
                <a:solidFill>
                  <a:schemeClr val="tx2"/>
                </a:solidFill>
              </a:rPr>
              <a:t> of </a:t>
            </a:r>
            <a:r>
              <a:rPr lang="pl-PL" sz="2000" b="1" dirty="0" err="1">
                <a:solidFill>
                  <a:schemeClr val="tx2"/>
                </a:solidFill>
              </a:rPr>
              <a:t>plants</a:t>
            </a:r>
            <a:r>
              <a:rPr lang="pl-PL" sz="2000" b="1" dirty="0" smtClean="0">
                <a:solidFill>
                  <a:schemeClr val="tx2"/>
                </a:solidFill>
              </a:rPr>
              <a:t>:</a:t>
            </a:r>
            <a:endParaRPr lang="pl-PL" sz="2000" b="1" dirty="0" smtClean="0">
              <a:solidFill>
                <a:schemeClr val="tx2"/>
              </a:solidFill>
            </a:endParaRPr>
          </a:p>
          <a:p>
            <a:pPr>
              <a:buFontTx/>
              <a:buChar char="•"/>
            </a:pPr>
            <a:r>
              <a:rPr lang="pl-PL" sz="2000" b="1" dirty="0" smtClean="0">
                <a:solidFill>
                  <a:schemeClr val="tx2"/>
                </a:solidFill>
              </a:rPr>
              <a:t>(</a:t>
            </a:r>
            <a:r>
              <a:rPr lang="pl-PL" sz="2000" b="1" dirty="0" err="1" smtClean="0">
                <a:solidFill>
                  <a:schemeClr val="tx2"/>
                </a:solidFill>
              </a:rPr>
              <a:t>Tozzia</a:t>
            </a:r>
            <a:r>
              <a:rPr lang="pl-PL" sz="2000" b="1" dirty="0" smtClean="0">
                <a:solidFill>
                  <a:schemeClr val="tx2"/>
                </a:solidFill>
              </a:rPr>
              <a:t> </a:t>
            </a:r>
            <a:r>
              <a:rPr lang="pl-PL" sz="2000" b="1" dirty="0" err="1" smtClean="0">
                <a:solidFill>
                  <a:schemeClr val="tx2"/>
                </a:solidFill>
              </a:rPr>
              <a:t>carpatica</a:t>
            </a:r>
            <a:r>
              <a:rPr lang="pl-PL" sz="2000" b="1" dirty="0" smtClean="0">
                <a:solidFill>
                  <a:schemeClr val="tx2"/>
                </a:solidFill>
              </a:rPr>
              <a:t>)</a:t>
            </a:r>
          </a:p>
          <a:p>
            <a:pPr>
              <a:buFontTx/>
              <a:buChar char="•"/>
            </a:pPr>
            <a:r>
              <a:rPr lang="pl-PL" sz="2000" b="1" dirty="0" smtClean="0">
                <a:solidFill>
                  <a:schemeClr val="tx2"/>
                </a:solidFill>
              </a:rPr>
              <a:t> (</a:t>
            </a:r>
            <a:r>
              <a:rPr lang="pl-PL" sz="2000" b="1" dirty="0" err="1" smtClean="0">
                <a:solidFill>
                  <a:schemeClr val="tx2"/>
                </a:solidFill>
              </a:rPr>
              <a:t>Campanula</a:t>
            </a:r>
            <a:r>
              <a:rPr lang="pl-PL" sz="2000" b="1" dirty="0" smtClean="0">
                <a:solidFill>
                  <a:schemeClr val="tx2"/>
                </a:solidFill>
              </a:rPr>
              <a:t> </a:t>
            </a:r>
            <a:r>
              <a:rPr lang="pl-PL" sz="2000" b="1" dirty="0" err="1" smtClean="0">
                <a:solidFill>
                  <a:schemeClr val="tx2"/>
                </a:solidFill>
              </a:rPr>
              <a:t>serrata</a:t>
            </a:r>
            <a:r>
              <a:rPr lang="pl-PL" sz="2000" b="1" dirty="0" smtClean="0">
                <a:solidFill>
                  <a:schemeClr val="tx2"/>
                </a:solidFill>
              </a:rPr>
              <a:t>)</a:t>
            </a:r>
          </a:p>
          <a:p>
            <a:pPr>
              <a:buFontTx/>
              <a:buChar char="•"/>
            </a:pPr>
            <a:r>
              <a:rPr lang="pl-PL" sz="2000" b="1" dirty="0" smtClean="0">
                <a:solidFill>
                  <a:schemeClr val="tx2"/>
                </a:solidFill>
              </a:rPr>
              <a:t> </a:t>
            </a:r>
            <a:r>
              <a:rPr lang="pl-PL" sz="2000" b="1" dirty="0" smtClean="0">
                <a:solidFill>
                  <a:schemeClr val="tx2"/>
                </a:solidFill>
              </a:rPr>
              <a:t>(</a:t>
            </a:r>
            <a:r>
              <a:rPr lang="pl-PL" sz="2000" b="1" dirty="0" err="1" smtClean="0">
                <a:solidFill>
                  <a:schemeClr val="tx2"/>
                </a:solidFill>
              </a:rPr>
              <a:t>Botruchium</a:t>
            </a:r>
            <a:r>
              <a:rPr lang="pl-PL" sz="2000" b="1" dirty="0" smtClean="0">
                <a:solidFill>
                  <a:schemeClr val="tx2"/>
                </a:solidFill>
              </a:rPr>
              <a:t> </a:t>
            </a:r>
            <a:r>
              <a:rPr lang="pl-PL" sz="2000" b="1" dirty="0" err="1" smtClean="0">
                <a:solidFill>
                  <a:schemeClr val="tx2"/>
                </a:solidFill>
              </a:rPr>
              <a:t>simplex</a:t>
            </a:r>
            <a:r>
              <a:rPr lang="pl-PL" sz="2000" b="1" dirty="0" smtClean="0">
                <a:solidFill>
                  <a:schemeClr val="tx2"/>
                </a:solidFill>
              </a:rPr>
              <a:t>)</a:t>
            </a:r>
          </a:p>
          <a:p>
            <a:endParaRPr lang="pl-PL" b="1" dirty="0" smtClean="0">
              <a:solidFill>
                <a:schemeClr val="tx2"/>
              </a:solidFill>
            </a:endParaRPr>
          </a:p>
          <a:p>
            <a:endParaRPr lang="pl-PL" b="1" dirty="0" smtClean="0">
              <a:solidFill>
                <a:schemeClr val="tx2"/>
              </a:solidFill>
            </a:endParaRPr>
          </a:p>
        </p:txBody>
      </p:sp>
      <p:pic>
        <p:nvPicPr>
          <p:cNvPr id="13" name="Picture 24" descr="Campanula serrata"/>
          <p:cNvPicPr>
            <a:picLocks noGrp="1" noChangeAspect="1" noChangeArrowheads="1"/>
          </p:cNvPicPr>
          <p:nvPr>
            <p:ph type="pic" sz="quarter" idx="26"/>
          </p:nvPr>
        </p:nvPicPr>
        <p:blipFill>
          <a:blip r:embed="rId3" cstate="print">
            <a:lum bright="12000"/>
          </a:blip>
          <a:srcRect l="3133" r="3133"/>
          <a:stretch>
            <a:fillRect/>
          </a:stretch>
        </p:blipFill>
        <p:spPr bwMode="auto">
          <a:prstGeom prst="rect">
            <a:avLst/>
          </a:prstGeom>
          <a:noFill/>
          <a:ln w="9525">
            <a:noFill/>
            <a:miter lim="800000"/>
            <a:headEnd/>
            <a:tailEnd/>
          </a:ln>
        </p:spPr>
      </p:pic>
      <p:pic>
        <p:nvPicPr>
          <p:cNvPr id="14" name="Picture 22" descr="BOTSIM_AM"/>
          <p:cNvPicPr>
            <a:picLocks noGrp="1" noChangeAspect="1" noChangeArrowheads="1"/>
          </p:cNvPicPr>
          <p:nvPr>
            <p:ph type="pic" sz="quarter" idx="14"/>
          </p:nvPr>
        </p:nvPicPr>
        <p:blipFill>
          <a:blip r:embed="rId4" cstate="print"/>
          <a:srcRect t="574" b="574"/>
          <a:stretch>
            <a:fillRect/>
          </a:stretch>
        </p:blipFill>
        <p:spPr bwMode="auto">
          <a:prstGeom prst="rect">
            <a:avLst/>
          </a:prstGeom>
          <a:noFill/>
          <a:ln w="9525">
            <a:noFill/>
            <a:miter lim="800000"/>
            <a:headEnd/>
            <a:tailEnd/>
          </a:ln>
        </p:spPr>
      </p:pic>
      <p:pic>
        <p:nvPicPr>
          <p:cNvPr id="15" name="Picture 15" descr="0101"/>
          <p:cNvPicPr>
            <a:picLocks noGrp="1" noChangeAspect="1" noChangeArrowheads="1"/>
          </p:cNvPicPr>
          <p:nvPr>
            <p:ph type="pic" sz="quarter" idx="17"/>
          </p:nvPr>
        </p:nvPicPr>
        <p:blipFill>
          <a:blip r:embed="rId5" cstate="print"/>
          <a:srcRect t="9760" b="9760"/>
          <a:stretch>
            <a:fillRect/>
          </a:stretch>
        </p:blipFill>
        <p:spPr>
          <a:xfrm>
            <a:off x="2438400" y="228600"/>
            <a:ext cx="5562600" cy="2984500"/>
          </a:xfr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ontemporaryPhoto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ContemporaryPhotoAlbum</Template>
  <TotalTime>0</TotalTime>
  <Words>779</Words>
  <Application>Microsoft Office PowerPoint</Application>
  <PresentationFormat>Pokaz na ekranie (4:3)</PresentationFormat>
  <Paragraphs>94</Paragraphs>
  <Slides>16</Slides>
  <Notes>14</Notes>
  <HiddenSlides>0</HiddenSlides>
  <MMClips>0</MMClips>
  <ScaleCrop>false</ScaleCrop>
  <HeadingPairs>
    <vt:vector size="8" baseType="variant">
      <vt:variant>
        <vt:lpstr>Używane czcionki</vt:lpstr>
      </vt:variant>
      <vt:variant>
        <vt:i4>2</vt:i4>
      </vt:variant>
      <vt:variant>
        <vt:lpstr>Motyw</vt:lpstr>
      </vt:variant>
      <vt:variant>
        <vt:i4>1</vt:i4>
      </vt:variant>
      <vt:variant>
        <vt:lpstr>Osadzone serwery OLE</vt:lpstr>
      </vt:variant>
      <vt:variant>
        <vt:i4>1</vt:i4>
      </vt:variant>
      <vt:variant>
        <vt:lpstr>Tytuły slajdów</vt:lpstr>
      </vt:variant>
      <vt:variant>
        <vt:i4>16</vt:i4>
      </vt:variant>
    </vt:vector>
  </HeadingPairs>
  <TitlesOfParts>
    <vt:vector size="20" baseType="lpstr">
      <vt:lpstr>Arial</vt:lpstr>
      <vt:lpstr>Calibri</vt:lpstr>
      <vt:lpstr>ContemporaryPhotoAlbum</vt:lpstr>
      <vt:lpstr>Fotografia Photo Editor</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2016-04-20T18:14:09Z</dcterms:created>
  <dcterms:modified xsi:type="dcterms:W3CDTF">2016-04-22T00:14:27Z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1045</vt:i4>
  </property>
  <property fmtid="{D5CDD505-2E9C-101B-9397-08002B2CF9AE}" pid="3" name="_Version">
    <vt:lpwstr>12.0.4518</vt:lpwstr>
  </property>
</Properties>
</file>