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3" r:id="rId4"/>
    <p:sldId id="280" r:id="rId5"/>
    <p:sldId id="288" r:id="rId6"/>
    <p:sldId id="262" r:id="rId7"/>
    <p:sldId id="264" r:id="rId8"/>
    <p:sldId id="265" r:id="rId9"/>
    <p:sldId id="278" r:id="rId10"/>
    <p:sldId id="283" r:id="rId11"/>
    <p:sldId id="284" r:id="rId12"/>
    <p:sldId id="285" r:id="rId13"/>
    <p:sldId id="286" r:id="rId14"/>
    <p:sldId id="287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 autoAdjust="0"/>
    <p:restoredTop sz="94624" autoAdjust="0"/>
  </p:normalViewPr>
  <p:slideViewPr>
    <p:cSldViewPr>
      <p:cViewPr>
        <p:scale>
          <a:sx n="70" d="100"/>
          <a:sy n="70" d="100"/>
        </p:scale>
        <p:origin x="-4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605B30D-B9BC-4A95-957B-457E21C8DF30}" type="datetimeFigureOut">
              <a:rPr lang="pl-PL" smtClean="0"/>
              <a:pPr/>
              <a:t>2016-04-20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7263618-AA12-461E-840E-63B3E3EC58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B30D-B9BC-4A95-957B-457E21C8DF30}" type="datetimeFigureOut">
              <a:rPr lang="pl-PL" smtClean="0"/>
              <a:pPr/>
              <a:t>2016-04-20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3618-AA12-461E-840E-63B3E3EC58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B30D-B9BC-4A95-957B-457E21C8DF30}" type="datetimeFigureOut">
              <a:rPr lang="pl-PL" smtClean="0"/>
              <a:pPr/>
              <a:t>2016-04-20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3618-AA12-461E-840E-63B3E3EC58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605B30D-B9BC-4A95-957B-457E21C8DF30}" type="datetimeFigureOut">
              <a:rPr lang="pl-PL" smtClean="0"/>
              <a:pPr/>
              <a:t>2016-04-20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3618-AA12-461E-840E-63B3E3EC58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605B30D-B9BC-4A95-957B-457E21C8DF30}" type="datetimeFigureOut">
              <a:rPr lang="pl-PL" smtClean="0"/>
              <a:pPr/>
              <a:t>2016-04-20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7263618-AA12-461E-840E-63B3E3EC58B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605B30D-B9BC-4A95-957B-457E21C8DF30}" type="datetimeFigureOut">
              <a:rPr lang="pl-PL" smtClean="0"/>
              <a:pPr/>
              <a:t>2016-04-20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7263618-AA12-461E-840E-63B3E3EC58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605B30D-B9BC-4A95-957B-457E21C8DF30}" type="datetimeFigureOut">
              <a:rPr lang="pl-PL" smtClean="0"/>
              <a:pPr/>
              <a:t>2016-04-20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7263618-AA12-461E-840E-63B3E3EC58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B30D-B9BC-4A95-957B-457E21C8DF30}" type="datetimeFigureOut">
              <a:rPr lang="pl-PL" smtClean="0"/>
              <a:pPr/>
              <a:t>2016-04-20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63618-AA12-461E-840E-63B3E3EC58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605B30D-B9BC-4A95-957B-457E21C8DF30}" type="datetimeFigureOut">
              <a:rPr lang="pl-PL" smtClean="0"/>
              <a:pPr/>
              <a:t>2016-04-20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7263618-AA12-461E-840E-63B3E3EC58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605B30D-B9BC-4A95-957B-457E21C8DF30}" type="datetimeFigureOut">
              <a:rPr lang="pl-PL" smtClean="0"/>
              <a:pPr/>
              <a:t>2016-04-20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7263618-AA12-461E-840E-63B3E3EC58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605B30D-B9BC-4A95-957B-457E21C8DF30}" type="datetimeFigureOut">
              <a:rPr lang="pl-PL" smtClean="0"/>
              <a:pPr/>
              <a:t>2016-04-20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7263618-AA12-461E-840E-63B3E3EC58B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605B30D-B9BC-4A95-957B-457E21C8DF30}" type="datetimeFigureOut">
              <a:rPr lang="pl-PL" smtClean="0"/>
              <a:pPr/>
              <a:t>2016-04-20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7263618-AA12-461E-840E-63B3E3EC58B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88640"/>
            <a:ext cx="8062912" cy="6410224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pl-PL" sz="4400" dirty="0" smtClean="0"/>
              <a:t>„The forests from Wyszkow and Mazovian province are talking with forests from Greece.”</a:t>
            </a:r>
          </a:p>
        </p:txBody>
      </p:sp>
      <p:pic>
        <p:nvPicPr>
          <p:cNvPr id="13314" name="Picture 2" descr="http://ami-graf.home.pl/bijas/wp-content/uploads/2015/10/drzewoc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4860032" cy="36450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00B050"/>
            </a:contourClr>
          </a:sp3d>
        </p:spPr>
      </p:pic>
      <p:sp>
        <p:nvSpPr>
          <p:cNvPr id="4" name="Prostokąt 3"/>
          <p:cNvSpPr/>
          <p:nvPr/>
        </p:nvSpPr>
        <p:spPr>
          <a:xfrm>
            <a:off x="5220072" y="3501008"/>
            <a:ext cx="370790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„Forests in Poland and Europe. Characteristics and management” .</a:t>
            </a:r>
            <a:endParaRPr lang="pl-PL" dirty="0" smtClean="0"/>
          </a:p>
        </p:txBody>
      </p:sp>
    </p:spTree>
  </p:cSld>
  <p:clrMapOvr>
    <a:masterClrMapping/>
  </p:clrMapOvr>
  <p:transition advTm="8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ymbol zastępczy zawartości 8"/>
          <p:cNvGraphicFramePr>
            <a:graphicFrameLocks noGrp="1"/>
          </p:cNvGraphicFramePr>
          <p:nvPr>
            <p:ph sz="half" idx="1"/>
          </p:nvPr>
        </p:nvGraphicFramePr>
        <p:xfrm>
          <a:off x="971600" y="5517232"/>
          <a:ext cx="752432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2164"/>
                <a:gridCol w="376216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     </a:t>
                      </a:r>
                      <a:r>
                        <a:rPr lang="pl-PL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Cork</a:t>
                      </a:r>
                      <a:r>
                        <a:rPr lang="pl-PL" sz="2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oak</a:t>
                      </a:r>
                      <a:endParaRPr lang="pl-PL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                </a:t>
                      </a:r>
                      <a:r>
                        <a:rPr lang="pl-PL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Oak</a:t>
                      </a:r>
                      <a:endParaRPr lang="pl-PL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794" name="AutoShape 2" descr="Znalezione obrazy dla zapytania dąb korkow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3796" name="AutoShape 4" descr="Znalezione obrazy dla zapytania dąb korkow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3798" name="AutoShape 6" descr="Znalezione obrazy dla zapytania dąb korkow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3800" name="Picture 8" descr="http://www.bank-zdjec.com/foto3/5358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4168787" cy="2771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00B050"/>
            </a:contourClr>
          </a:sp3d>
        </p:spPr>
      </p:pic>
      <p:sp>
        <p:nvSpPr>
          <p:cNvPr id="33802" name="AutoShape 10" descr="Znalezione obrazy dla zapytania dą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3804" name="Picture 12" descr="https://bialczynski.files.wordpress.com/2015/02/dab_slowianin_debin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4104456" cy="35080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00B050"/>
            </a:contourClr>
          </a:sp3d>
        </p:spPr>
      </p:pic>
      <p:sp>
        <p:nvSpPr>
          <p:cNvPr id="10" name="Prostokąt 9"/>
          <p:cNvSpPr/>
          <p:nvPr/>
        </p:nvSpPr>
        <p:spPr>
          <a:xfrm>
            <a:off x="899592" y="548680"/>
            <a:ext cx="27363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>
                <a:solidFill>
                  <a:schemeClr val="tx1"/>
                </a:solidFill>
              </a:rPr>
              <a:t>Greece</a:t>
            </a:r>
            <a:endParaRPr lang="pl-PL" sz="3200" dirty="0">
              <a:solidFill>
                <a:schemeClr val="tx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364088" y="548680"/>
            <a:ext cx="25202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Wyszkow</a:t>
            </a:r>
            <a:endParaRPr lang="pl-PL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Znalezione obrazy dla zapytania sar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4820" name="Picture 4" descr="http://www.kl17slonka.pl/files/8931370163/sarna_capreolus_capreolus_0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4752528" cy="31663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00B050"/>
            </a:contourClr>
          </a:sp3d>
        </p:spPr>
      </p:pic>
      <p:sp>
        <p:nvSpPr>
          <p:cNvPr id="6" name="Objaśnienie w chmurce 5"/>
          <p:cNvSpPr/>
          <p:nvPr/>
        </p:nvSpPr>
        <p:spPr>
          <a:xfrm>
            <a:off x="1331640" y="620688"/>
            <a:ext cx="2232248" cy="165618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763688" y="980728"/>
            <a:ext cx="1512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We are from Poland</a:t>
            </a:r>
            <a:r>
              <a:rPr lang="pl-PL" sz="2000" b="1" dirty="0" smtClean="0">
                <a:sym typeface="Wingdings" pitchFamily="2" charset="2"/>
              </a:rPr>
              <a:t> </a:t>
            </a:r>
            <a:r>
              <a:rPr lang="pl-PL" b="1" dirty="0" smtClean="0">
                <a:sym typeface="Wingdings" pitchFamily="2" charset="2"/>
              </a:rPr>
              <a:t></a:t>
            </a:r>
            <a:endParaRPr lang="pl-PL" b="1" dirty="0" smtClean="0"/>
          </a:p>
        </p:txBody>
      </p:sp>
      <p:pic>
        <p:nvPicPr>
          <p:cNvPr id="34822" name="Picture 6" descr="http://s10.flog.pl/media/foto/8430525_gekon-zmijow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9313" y="2420888"/>
            <a:ext cx="4754688" cy="31683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00B050"/>
            </a:contourClr>
          </a:sp3d>
        </p:spPr>
      </p:pic>
      <p:sp>
        <p:nvSpPr>
          <p:cNvPr id="9" name="Objaśnienie w chmurce 8"/>
          <p:cNvSpPr/>
          <p:nvPr/>
        </p:nvSpPr>
        <p:spPr>
          <a:xfrm>
            <a:off x="6516216" y="1052736"/>
            <a:ext cx="2376264" cy="158417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7020272" y="1268760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ym typeface="Wingdings" pitchFamily="2" charset="2"/>
              </a:rPr>
              <a:t>I am a Gecko from Greece </a:t>
            </a:r>
            <a:r>
              <a:rPr lang="pl-PL" b="1" dirty="0" smtClean="0">
                <a:sym typeface="Wingdings" pitchFamily="2" charset="2"/>
              </a:rPr>
              <a:t></a:t>
            </a:r>
            <a:endParaRPr lang="pl-PL" b="1" dirty="0"/>
          </a:p>
        </p:txBody>
      </p:sp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 descr="C:\Users\laptop\AppData\Local\Microsoft\Windows\Temporary Internet Files\Content.IE5\S54CMLK8\7420065-ilustracion-animada-de-una-cara-feliz-con-manos-y-piernas-mostrando-un-signo-de-pulgar-arrib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91804">
            <a:off x="96278" y="356925"/>
            <a:ext cx="1728192" cy="1728192"/>
          </a:xfrm>
          <a:prstGeom prst="rect">
            <a:avLst/>
          </a:prstGeom>
          <a:noFill/>
        </p:spPr>
      </p:pic>
      <p:pic>
        <p:nvPicPr>
          <p:cNvPr id="35842" name="Picture 2" descr="http://www.tapeciarnia.pl/tapety/normalne/224172_wrobel_galaz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4283968" cy="24097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00B050"/>
            </a:contourClr>
          </a:sp3d>
        </p:spPr>
      </p:pic>
      <p:sp>
        <p:nvSpPr>
          <p:cNvPr id="35844" name="AutoShape 4" descr="Znalezione obrazy dla zapytania dzierzb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5846" name="Picture 6" descr="http://www.kolkatabirds.com/longtailedshrike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700808"/>
            <a:ext cx="3600400" cy="36004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00B050"/>
            </a:contourClr>
          </a:sp3d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539552" y="5517232"/>
          <a:ext cx="8604448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2224"/>
                <a:gridCol w="4302224"/>
              </a:tblGrid>
              <a:tr h="432048">
                <a:tc>
                  <a:txBody>
                    <a:bodyPr/>
                    <a:lstStyle/>
                    <a:p>
                      <a:r>
                        <a:rPr lang="pl-PL" dirty="0" smtClean="0"/>
                        <a:t>                    </a:t>
                      </a:r>
                      <a:r>
                        <a:rPr lang="pl-PL" dirty="0" smtClean="0"/>
                        <a:t>Sparrow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Shrike</a:t>
                      </a:r>
                      <a:r>
                        <a:rPr lang="pl-PL" baseline="0" dirty="0" smtClean="0"/>
                        <a:t> 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bjaśnienie owalne 7"/>
          <p:cNvSpPr/>
          <p:nvPr/>
        </p:nvSpPr>
        <p:spPr>
          <a:xfrm>
            <a:off x="1475656" y="836712"/>
            <a:ext cx="2232248" cy="16561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1691680" y="112474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I am the most beautiful bird from Wyszkow</a:t>
            </a:r>
            <a:r>
              <a:rPr lang="pl-PL" b="1" dirty="0" smtClean="0">
                <a:sym typeface="Wingdings" pitchFamily="2" charset="2"/>
              </a:rPr>
              <a:t></a:t>
            </a:r>
            <a:endParaRPr lang="pl-PL" b="1" dirty="0"/>
          </a:p>
        </p:txBody>
      </p:sp>
      <p:sp>
        <p:nvSpPr>
          <p:cNvPr id="11" name="Objaśnienie owalne 10"/>
          <p:cNvSpPr/>
          <p:nvPr/>
        </p:nvSpPr>
        <p:spPr>
          <a:xfrm>
            <a:off x="5508104" y="476672"/>
            <a:ext cx="2376264" cy="12961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5868144" y="764705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ym typeface="Wingdings" pitchFamily="2" charset="2"/>
              </a:rPr>
              <a:t>I live in Greece </a:t>
            </a:r>
            <a:r>
              <a:rPr lang="pl-PL" sz="2000" b="1" dirty="0" smtClean="0">
                <a:sym typeface="Wingdings" pitchFamily="2" charset="2"/>
              </a:rPr>
              <a:t>!</a:t>
            </a:r>
            <a:endParaRPr lang="pl-PL" sz="2000" b="1" dirty="0"/>
          </a:p>
        </p:txBody>
      </p:sp>
    </p:spTree>
  </p:cSld>
  <p:clrMapOvr>
    <a:masterClrMapping/>
  </p:clrMapOvr>
  <p:transition advTm="8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AutoShape 6" descr="Znalezione obrazy dla zapytania dud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6872" name="AutoShape 8" descr="Znalezione obrazy dla zapytania dzięcio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6874" name="Picture 10" descr="http://www.tapeciarnia.pl/tapety/normalne/219419_dzieciol_pt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3196" y="2060848"/>
            <a:ext cx="4032055" cy="2880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00B050"/>
            </a:contourClr>
          </a:sp3d>
        </p:spPr>
      </p:pic>
      <p:sp>
        <p:nvSpPr>
          <p:cNvPr id="10" name="Objaśnienie w chmurce 9"/>
          <p:cNvSpPr/>
          <p:nvPr/>
        </p:nvSpPr>
        <p:spPr>
          <a:xfrm>
            <a:off x="5652120" y="332656"/>
            <a:ext cx="3275856" cy="18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6372200" y="476672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Hello</a:t>
            </a:r>
            <a:r>
              <a:rPr lang="pl-PL" b="1" dirty="0" smtClean="0"/>
              <a:t>. I am Woodpecker  and </a:t>
            </a:r>
            <a:r>
              <a:rPr lang="pl-PL" b="1" dirty="0" smtClean="0"/>
              <a:t>I found </a:t>
            </a:r>
          </a:p>
          <a:p>
            <a:r>
              <a:rPr lang="pl-PL" b="1" dirty="0" smtClean="0"/>
              <a:t>in Wyszkow forests </a:t>
            </a:r>
            <a:r>
              <a:rPr lang="pl-PL" b="1" dirty="0" smtClean="0">
                <a:sym typeface="Wingdings" pitchFamily="2" charset="2"/>
              </a:rPr>
              <a:t> </a:t>
            </a:r>
            <a:endParaRPr lang="pl-PL" b="1" dirty="0"/>
          </a:p>
        </p:txBody>
      </p:sp>
      <p:pic>
        <p:nvPicPr>
          <p:cNvPr id="36876" name="Picture 12" descr="http://ptakipolskie.blox.pl/resource/wilga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4397760" cy="29318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00B050"/>
            </a:contourClr>
          </a:sp3d>
        </p:spPr>
      </p:pic>
      <p:sp>
        <p:nvSpPr>
          <p:cNvPr id="14" name="Objaśnienie w chmurce 13"/>
          <p:cNvSpPr/>
          <p:nvPr/>
        </p:nvSpPr>
        <p:spPr>
          <a:xfrm>
            <a:off x="1187624" y="332656"/>
            <a:ext cx="3096344" cy="17281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1691680" y="54868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Hello </a:t>
            </a:r>
            <a:r>
              <a:rPr lang="pl-PL" b="1" dirty="0" smtClean="0">
                <a:sym typeface="Wingdings" pitchFamily="2" charset="2"/>
              </a:rPr>
              <a:t> </a:t>
            </a:r>
            <a:r>
              <a:rPr lang="pl-PL" b="1" dirty="0" smtClean="0">
                <a:sym typeface="Wingdings" pitchFamily="2" charset="2"/>
              </a:rPr>
              <a:t>Where are you from</a:t>
            </a:r>
            <a:r>
              <a:rPr lang="pl-PL" b="1" dirty="0" smtClean="0">
                <a:sym typeface="Wingdings" pitchFamily="2" charset="2"/>
              </a:rPr>
              <a:t>? I am </a:t>
            </a:r>
            <a:r>
              <a:rPr lang="pl-PL" b="1" dirty="0" smtClean="0">
                <a:sym typeface="Wingdings" pitchFamily="2" charset="2"/>
              </a:rPr>
              <a:t>O</a:t>
            </a:r>
            <a:r>
              <a:rPr lang="pl-PL" b="1" dirty="0" smtClean="0">
                <a:sym typeface="Wingdings" pitchFamily="2" charset="2"/>
              </a:rPr>
              <a:t>riole and I live in Greece</a:t>
            </a:r>
            <a:r>
              <a:rPr lang="pl-PL" b="1" dirty="0" smtClean="0">
                <a:sym typeface="Wingdings" pitchFamily="2" charset="2"/>
              </a:rPr>
              <a:t> </a:t>
            </a:r>
            <a:r>
              <a:rPr lang="pl-PL" b="1" dirty="0" smtClean="0">
                <a:sym typeface="Wingdings" pitchFamily="2" charset="2"/>
              </a:rPr>
              <a:t>  </a:t>
            </a:r>
            <a:endParaRPr lang="pl-PL" b="1" dirty="0"/>
          </a:p>
        </p:txBody>
      </p:sp>
    </p:spTree>
  </p:cSld>
  <p:clrMapOvr>
    <a:masterClrMapping/>
  </p:clrMapOvr>
  <p:transition advTm="7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Thanks you for watching </a:t>
            </a:r>
            <a:r>
              <a:rPr lang="pl-PL" dirty="0" smtClean="0"/>
              <a:t> </a:t>
            </a:r>
            <a:r>
              <a:rPr lang="pl-PL" dirty="0" smtClean="0">
                <a:sym typeface="Wingdings" pitchFamily="2" charset="2"/>
              </a:rPr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pl-PL" sz="2400" dirty="0" smtClean="0"/>
              <a:t>Presentation performed: Angelika Urbanik,</a:t>
            </a:r>
          </a:p>
          <a:p>
            <a:pPr algn="ctr">
              <a:buNone/>
            </a:pPr>
            <a:r>
              <a:rPr lang="pl-PL" sz="2400" dirty="0" smtClean="0"/>
              <a:t>Paulina Pielak, Izabela Wesołowska. </a:t>
            </a:r>
          </a:p>
          <a:p>
            <a:pPr algn="ctr">
              <a:buNone/>
            </a:pPr>
            <a:r>
              <a:rPr lang="pl-PL" sz="2400" dirty="0" smtClean="0"/>
              <a:t>Students</a:t>
            </a:r>
            <a:r>
              <a:rPr lang="pl-PL" sz="2400" dirty="0" smtClean="0"/>
              <a:t> II Liceum Ogólnokształcącego</a:t>
            </a:r>
          </a:p>
          <a:p>
            <a:pPr algn="ctr">
              <a:buNone/>
            </a:pPr>
            <a:r>
              <a:rPr lang="pl-PL" sz="2400" dirty="0" smtClean="0"/>
              <a:t> w Zespole Szkół nr 1 im. Marii Skłodowskiej</a:t>
            </a:r>
          </a:p>
          <a:p>
            <a:pPr algn="ctr">
              <a:buNone/>
            </a:pPr>
            <a:r>
              <a:rPr lang="pl-PL" sz="2400" dirty="0" smtClean="0"/>
              <a:t>- Curie</a:t>
            </a:r>
            <a:r>
              <a:rPr lang="pl-PL" sz="2400" dirty="0" smtClean="0"/>
              <a:t> w Wyszkowie.</a:t>
            </a:r>
            <a:endParaRPr lang="pl-PL" sz="2400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1026" name="Picture 2" descr="https://i.ytimg.com/vi/pdTIGq7u9I8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077072"/>
            <a:ext cx="4680520" cy="263279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1750">
            <a:contourClr>
              <a:srgbClr val="00B050"/>
            </a:contourClr>
          </a:sp3d>
        </p:spPr>
      </p:pic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sosna_zwyczajna_000_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3214710" cy="4512408"/>
          </a:xfrm>
          <a:scene3d>
            <a:camera prst="orthographicFront"/>
            <a:lightRig rig="threePt" dir="t"/>
          </a:scene3d>
          <a:sp3d contourW="63500">
            <a:extrusionClr>
              <a:srgbClr val="00B050"/>
            </a:extrusionClr>
            <a:contourClr>
              <a:srgbClr val="00B050"/>
            </a:contourClr>
          </a:sp3d>
        </p:spPr>
      </p:pic>
      <p:pic>
        <p:nvPicPr>
          <p:cNvPr id="10" name="Content Placeholder 9" descr="800px-Cupressus_macrocarpa_Carmel_Bay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29058" y="285728"/>
            <a:ext cx="5011322" cy="4500594"/>
          </a:xfrm>
          <a:scene3d>
            <a:camera prst="orthographicFront"/>
            <a:lightRig rig="threePt" dir="t"/>
          </a:scene3d>
          <a:sp3d contourW="63500">
            <a:contourClr>
              <a:srgbClr val="00B050"/>
            </a:contourClr>
          </a:sp3d>
        </p:spPr>
      </p:pic>
      <p:pic>
        <p:nvPicPr>
          <p:cNvPr id="15368" name="Picture 8" descr="http://www.solidarnoscgrammer.cba.pl/grafika/dl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857760"/>
            <a:ext cx="2857520" cy="1428760"/>
          </a:xfrm>
          <a:prstGeom prst="rect">
            <a:avLst/>
          </a:prstGeom>
          <a:noFill/>
          <a:scene3d>
            <a:camera prst="perspectiveAbove"/>
            <a:lightRig rig="threePt" dir="t"/>
          </a:scene3d>
          <a:sp3d contourW="63500" prstMaterial="dkEdge">
            <a:contourClr>
              <a:schemeClr val="bg1">
                <a:lumMod val="50000"/>
                <a:lumOff val="50000"/>
              </a:schemeClr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357158" y="5429264"/>
            <a:ext cx="23574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</a:rPr>
              <a:t>Scotch pine</a:t>
            </a:r>
            <a:endParaRPr lang="pl-PL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72198" y="5429264"/>
            <a:ext cx="207170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bg2">
                    <a:lumMod val="75000"/>
                  </a:schemeClr>
                </a:solidFill>
              </a:rPr>
              <a:t>Cypress</a:t>
            </a:r>
            <a:endParaRPr lang="pl-PL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4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4324071" cy="2880319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rgbClr val="00B050"/>
            </a:contourClr>
          </a:sp3d>
        </p:spPr>
      </p:pic>
      <p:pic>
        <p:nvPicPr>
          <p:cNvPr id="13315" name="Picture 3" descr="C:\Users\laptop\AppData\Local\Microsoft\Windows\Temporary Internet Files\Content.IE5\S54CMLK8\90px-POL_Wyszk%C3%B3w_COA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3442" y="308405"/>
            <a:ext cx="1234942" cy="1440765"/>
          </a:xfrm>
          <a:prstGeom prst="rect">
            <a:avLst/>
          </a:prstGeom>
          <a:noFill/>
        </p:spPr>
      </p:pic>
      <p:sp>
        <p:nvSpPr>
          <p:cNvPr id="13317" name="AutoShape 5" descr="Znalezione obrazy dla zapytania herb grec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19" name="AutoShape 7" descr="data:image/png;base64,iVBORw0KGgoAAAANSUhEUgAAAIoAAACQCAMAAADgFAOrAAACDVBMVEX////d4OY5YMYAAAAnki7h4+cnkS4oli8mji0tWcXj5ecxW8Wjr9iDldIoly/7/P8AAA0liSyqttokVMTO1N0khisjgSpNb7QhfCgieykiSCEHLXZPT1Ha3ee7xOKbn6IgcyfAzMm2uLcdYCMfayUFOpqjpqUZP4wAKnxEaMUAGQoAOJ4ebiUdZyTH1MgZTh8gRi0LKhQIABEABQ4aVSEKJxP08OoUORsAHAAAJAAAPgATSBsSOxnt59wADgAbWyKZs6Di2McLExMQIhgpXDMAXQAALgAYSHkANwAARwCKhYsLHRQoWjpXfYkAEgCPmcV7fYJBanducnBGaFTY5NtDX3YAKAB2mH57irrXybG8v8dVW1aXp9pRbsIATgAPGhZKcFAgEiQ8OD9ge2mInL23usQrIyctTZG0x653nZIaMSQtLCMAAESCiKC2wLPf5PoQGDM2d0FyfaFib4crTG4QFCODtIlHT0ZpcWuqrbmBmqlymWxigbaRn5JJY6Y2OBIUOFsAfwIURUUzZV9chXVLZI8edoEXKDURHT1UiF4wMTdYVFAGMERSZlsAAGRST10MCDEsKDwIG04bSWVqgdBDQD8AE2MfNm8kLFectbUuVj0AJSgxTl44iEIAIpMeGwBob5oydG0zaTQAWX4ASjMdck8hUqQ6f2tEV1tzk5QAGFsAIC0AUWpTkFlRVXorr+qsAAAY9klEQVR4nMWcjWPTRprwZWasGQxII+oRUs6JFUsX2qwUoViykkhEwW7SxKbgJiGwDmAKhHbpEih0F9Ije6Uf7/XS5c3SLXctvd7nvu+Vu337N74j20mckISPOntPgGB5Rv75mWeeeZ75EMd1RGpnO3Ofnymz2ZtcLd8r/o98+HdXyxuy/OTGTa5wTz3beHW+8JcEKWd+cwuAkSkwROnQEJX6r86K3G0Z05G5OfnTy5n5TO4vgSGmFn4csiI/ghQLVJKhBfmhlT7umw8mJV7XqKz0z82Fwx9l+1KpvW2x1G0wrCDIhFaoRvwuivDF6fgzC6CfQtn1/C4FSpo1BcBENb2XKEv5usRDU8XIVmglMKlgTGaa334ZyBhDqueLBg40aGm8dqyc2jOSvmsaZSQVQwgctUhKjhsWwULzPTFzUeA1x/H9uhfKCEEba2Cv9PLNKQU6OjIiqlWIhyFEQkR8PO623p8GNL6IJKoTElHkCiYALYNJdbRjZf8dITdC1Nd933VtA0JsBKRY1C9e6m0UEOeBAnlq5h0vcMO6XqKCOzLdrDx/pRMIopgts8+6okrQ8rtcapScgELetIOgaGlFy3YnP2yypHJXXF0yLEWRoGSZnq8r0YenbzbeAtXyzwVJHhlIAJDlvnkgaD4hpsxDqkasIQKgzZxSkMvTErHcVjtUQYh4JsyABb2YJ27JtbONd54+uPgzxgbxZmrgPqNIlABgXZX1T0MDsixT9nPyUWZGwTxkPyjQHWekySJO36VUohhju+LoAgqJL00kmTdK9Y4Lw8Njr2oy2femFOUD9p8xkCfgbjk7n1n9cXW1ytz70uEUV8jOjJiGYVgYISTcXeO/830Y2qyfIQHBH44FvuMM52Y/AEuTjHASPKm9Akjh3psyMsAMu/sYAPlrs6zBU8lkss2JJnP3mL5AoBmWdnfNhYi1LgBCE+u2Hf0gQ0oN/8m9U9dyQHUU6oGV5MujXJvCUArBbTbmgF+/Dq5tXyqVSuUuffYeAJ/3bHyJ3Jv9oClTFy8+eCDJw+DzNFCUksLA3r39chzpFSBosm1bM1z3ZWb6Aw+fY3Nj889eYxaS5JJJ8RGI7GH/CcFCpBQNYbz4MooR7025vG2HcKrG/ddHL+S9dylUBGB4fAQQTF29ZEABZNIvOlKK2XsUQqXoytjNlGs3X7DajpIr9uVyyyCPqWWFkWZZ4NaLjk1ZoDPnoBJPFyzwsx0T19LYGBtIEZK71BKWjQ9erGJhek6ITGh6Hjbe7dzQKq5itaLJLNZh/m+k/iJNtDhp8bxuKhGCGPR1jITj/lWFSA1CQrCqw/HqC9SYkxFm8ViImMsc7iTKYR9iHlGjArW8Is3PPr/GFDRZaGi7DAV+fbCDKNy/C+w7IgF3UU+lL6DwNxEMZaiTiq9K4F4nSbhv55iig8HQdRwV22DpOcVT1xgKlSJLQygAZxO9AwOLOfazmKv19PSyPwMt6VlkF3oWcg3py21IrYeVjmv09NTSi7mexVhy7B4Dh4CNsaRFoUNUXpr8ZHeS2bsA8hENDSHSGMp3S2+//faZM+/Ef744cuSdI0c+frshTxcP9i0dPHhwKbtZvjh69L19X7z11kdn3vnsiyNffHHmzO133nn6zjvVbF8GFKpA5pXANYxQ5XkD7I6SAwHkLRxZlUGMjNSvzu97Y7NcaPy772ByW0kdOrBv3743DhxYLxn/Yn8+WkhlAdf97RCW5JIlSBbmNbC7o8gBhceSH+pUkN1E8sr5/fu2k/0Hk4ntpImyXYVzyWkW5g6sKBQKXqg6MovBdzeWnOyx+EximY4Jqlzi/g63fnmUpWSVoRTS3w5pEoRyF4lU74Pd+rM4Bh0kq9CUZfA4dTxx+3yHUF7rZg0UO9j0J7HeIbWIqRbHdkM5KziCFTgsWAUJrtB9oWMoCbGvmYfUgIugJvGBJtR3Q0n+m+CEREWC9SjOwBMXTndMK+m3Wj1m4CHRpaBiRQhkdjHcxIjg1VUWIFxqFOq+cK5jKLVvhxofcYLjroNRyfTr0vBuKMkRZNvUGGkFquKFTpkts5XltUSRG8hNTyLJ16PVRPwyFadamzlSKYYiOJYJbrTeSX7WOZTeGdD2eZlJAftDDZREhpsd2ARyO3Wjm6G43oePalzhRBPuUudQ0tPtKMnVJ9QGq3F2Xwazf+5pJxGffFbjZhdBNHKQZU0tlMJMB7VyDGxqhRywwNd/XOTSvx8GfrtWxCxZ6c4dc/LHmnNXzSQu0UGtbEUp3AN5AE5xuSkKjm1qoLLyKFEGhAwttFUQj3SuB/V2/WITyuwTkGcsXG1c2IySG0cgmwVxQpppu3z2YIfGoFgrc5sMogpI/th3LPoWpAi0TyP2Kmik3FOdZgld+0TI045522S7VgqFOK3oB1+xPjuBIglUNxRW+BsW41+upe5P53Kze4IibkVJ5QbAtze56RGkY31lw9fd/A+hn0WbSZJtVyInXu1gA22xFSaALB0GAdJ5tS10qU4ZFQqWkmAzSgdtRdwGRQTZzGgELQwv9q5fCwPXlSayY2CrVg53UCtvbUVJXAZAhVjBvPHntWspENoR7z68/4eDW1A62YNcbquUQZwaMRTrv9YuHQKuQ5DqfPn9d+0lTxQ+71yQ0Nt19JnctAwCXpEtyOP+sRbJfwuyY/O8C7z3N2ulc7aS2GwrDW8ullkGIDtKl4uGrzUnmw/9ACGLDVw37y02S/ZyjS6d2huzTYo3ay0UlYe6X0K89W5zju5GJCmu7WpW3WvqKQnKdwt7h/LjlZ+eNhuon2qIBhqP0Vxz8qSs8Ea9QqE5utLsVF+NzIFCZxuoHQWYU43gUqxOSkEEJR7zcKSFIkOzmEcsX2suYiSuC1ZjGE2c7VQetMlsi6YQdIlxxyWKFGBLwhFdQ6Gq5Nrx/HQzXa9iKQAnGihXX98fy9G/Prr/aLtc3R4leXr/9sK0cuxNbh2FRyM/iVyaoUDDhmbkSRNrKF26a0umDRrTjLP/bwOl1nc4lr6lpcN9G5L9uHdbkkQyfXh7OZjoPXayDQXzf3q7EKPwcmBJJQ1NVFsoisHM1m2iiD+NxCjNBto+NU50b0/CWHaSRLtWDJaUacMNFARd4ugYjjQH5+V4SaNuInU0jlU0IaRKc9hOrG7fDq8ibWZbYkpxTdCVBpqdxxDrCMvSMtdCUTwiQGGINdjsA8WnaLyJcn9PUJhWYCnQQe2UKtgR0nSIQuG3TRSqmxbBtjEqzmZ/wJHuquMNK0rc3hOUfMRDLZLNjKPy2KJIlyINNz1aWdJs6LmBDcTFcV4KSwG+2EDp/ia1FygkQAZSFAHkTZ43Q6ybLk9bPQgIqun5ig0S70uY+gHGF2uxi0tc6aRW1v3K437V9ljH0Ykj81opVH2ZV1ooo0gtDQowIEAJNeqo0Do2e6LTWvl0PUhYAgEWzCCUCFF5Xi6FCEOnGSmd/lM8ow+RTVyk+3qAYf/vG9ls4u3OaSW9uh461QBRNSn0JIfEcy2uzMagW80EMX1S0gSP151BDI2ip7pua2Y/cXdPzDYFBhXb1YkUMhSe16GsCu82gwQxI+iRVVQCKluCN1hXkdxQ14kONlCy5/VorYG4GQtCGhCeOoocCI5SokNjrbeWx3+o+BbWJTUQSjqF/Hiz5RIzHdMKQ1n3tlx2HGKMAh7pBjao70TCyLrGpi25CF0NyhbrW7astuZXOujiNqH0TsosLpAj2QiRFtRNaXxx/b3u/xBc6qk81T05H7igtTqXOLM3KCxCglpFqtuW0wXtPKKjbdNP7z9AJMLMp5B+TQgetRb3Epf2BkXMGhDqXtFTNA/rBEbl1ip1vCCXi3CdRpR2RTwPJ9bWgjtrK39uC7NXTcgjy1OgFaglbbX11ZN3FlgU83vqCYEuu5jZ09m4TiNeyXQQ5a/aI/5pwLIf7JiQhSvFP51uXc3FG1Cyg5IvBIrsChiNNwLchuOf7yTKX7ehzAMbWayP6HLghitru1z+7/hTMQvyhJDAzodEmruzbkPJPUPh+iGGUXHQpQGCzU4i9nETwn+KhRXAUHxCbF77sXujQidtZROKeExnLl8uxS5uqqmUJcI5gl5jY3DeNH1dM1zQNr8iHtkzrXw3AnlN0GVqa805usRjwDnIqnPcWFFAgcySjvaVTrETfiWZ3A5FPCOjvAsN5nb7WybLtILR5OfiWBFpJg4/3DSrIV5Kdnd3p9OJdPNvS5734ekt0suqbEXhFqZkrAeEeDZIxcbZp3RxRRZajj/9OC9YnvRgeb3o8VhpD3sOnT905Ny5I/fZ33U5d/Xqwg550OFz59pLMrnw2mtnWPXEVpReQHhe8AcJKYKVBLd4EekccRVJ+D9fAy0whU9Pb0E5/9qBbWT/aztmh8+UZ6kh+/fCMyiFacAM17cjQvLgBjcUxCi2TX19iLiOPLHS3V6aS9zr6UyieuB+YrOL4+IpyhjF0gYBANVpIEGd9SC1HkRKnUQjW3dhJuY7lb7vT7THK005TFmQXVJBOiWWH8QxJTeHZJVYSAelZ3bLdAzlwJHEppG52f5AgahigVSyPCSx8cbhjmo0YkGtalx8Zmm+cyjvsB60aVowRskFOi4GoDY9QtkobFa4z+Yo9W0hQrCrvYF+ycWbezpkK/v2PWsrDXOhRTv/aIqF2lD2CVcABkSmLmEYgKVm6dbmtROFjtnKawzl2WlBLqvahPQjXqKy6jCUjMlTJXLi+ZVbBxsUJ8QmjNhJlHazFde+7hVAfKyqFnEthsItjLOoQWbhpNoFss2pw+lcI17hOqqVDVsR+wri6carr4BPkW+GEZIdEK96sCS6TrqYntQrYmwk82CxSd1RlDYXV35j6U78O3kZ2AJ0pJKMzDj3En+LWfwtEBbBwfEJhnDvwXS6GVPOd27Jux3lxOI4iDe/DgyPsvRYDjzZ9c3GNuEyZeMj1H2b8upojaHB4sNmDPFj56YFa58wlOOtDpGlzijLN24AGapFuW5Egao/LDT7N+RNGPmU5UmfcNkfYGvZQZzv5HJDW2fOKsrUPe7wl4GkqXW5yGICe67pSZaAjqS65VKq4f7UsMKvo+zRelCW5UGg8HdDKnJUQmWJF9bjpMeXdZ56RFNswU9fRLiJUugsyoZfEasxSrXuK9jTBosyhdHG8k8OyDwyie6ysciirUmn44VM5zaNNGYoC01bqQHFVAJQkaHlqXnNM6T+h9wGCsVY8EqapHvYpvhKY36F+7v7HUQ5uY5yBcgkioiHeMtRnUCW7LaIOjUPBEWWKoGme0IoC/8rThlPFFY6uM68MYXMnQRy0dDqJYRCXdMl3t4UUXMiMKPBwKd6vBmNGs2Fxc+PdA7l0xglHmS5L4CJSaRUQoXFcJ5DAZjZvGV7HsgWCbDOS77muE3Ovg410IHfNeKVwvHGJwFDcCrMySKW7hDP0MCVLZueUrkrU7ardiEtcHzNmIytJb39d3x5lBupjTFo0ZSkMIDQ582oy7AikHt2+1WNTBqag3DAgjooxWqpvd4Zrew/nVwALb8ycB1qpaIPeV0KAgVpIHgGJFZC5nJQxDiqW5KMR8fYcHV1e2N5aZQehnKpaZNVwCO932Jakfy8pr57ZYet/X1zxdDFemjZmIBe1vvef2+7m78syms9yRpojrC9IDRUQ+Zl5NNB1Qc7HbBavhxPKWiRF6kMhQ2Jh7vLR38+yoEj6cQN0FwMvDeFfb9LlWxakTRjRxIOgHw+Tyq0qGE8yHxx4Xg1ffL11/bv339gXyO9OvDyKCyBu5BLJuJwhIVjC0M8LxOWdBlqHipbNx60yRulW4QQNSQR5GUPxDPMC2eTqasf/839N373t3974Xcf7WumhzuhnGvLDvdfaMg3T1Op5NnWHrh5gGQskbpaDMy6urNOWIfuPXhryFVg6ELM04mj8bUPfn2jr68msiy8tze9ePXQeZZF79sBJdl37hCT84caUmM1BmbFVLJn4S5onmmYjqTQkvJWyL6xDWZ23xRdHlUVrLo8xNBuUKdydz6a+E21TcaWrvakdmBJ9Y6Nna2OrUujwk9f/nGhcRpg9jGGzJd4NCR54j5+3rEYoAcSllDIMgBy6HgjHUoVcnfAhoyurDy+cHbrnHsynkmp3l3p72cl+tekWSPTHF25w79mKHaJ5aIsaSel93cFYSiO7tDIaiQj9463gYvcj/dn5ufnM0we/2bwULLWNtOS7E6nlwAYvJbZKvNHWglwgUt9NcoC13yFyrzE9AJWE7ujfA40VPEGXYhcMN12vTWAtF70xNuiZmrrJLmP/wGA6fLSdkfqTqz9YnGKqlEnb0fYJ6z+8jaF2yUNNF4NiCaZyhrKia1lWNwh5m7/AVxrTfkk+4rsztnnHYW4B1QtFHwDQoWMLvdtM/ZsluQnI8wzA6x49FQLZXvzEi8BcImZCLPVnn8E4MuFDdJn2JsVfjEnS6Fc51k0D+afd9IiB9LpgeuDWNBJSeXh9A4Ua3LzH8FKd/I2s9ML7Zc3V1p/JQILSq5HdGiMXo9NtlC4uvO9B66PfP9PQyTQYCmgEGZY2xR2oGlcztXBx+JjsMVrntj+VQoYkI98FxoVln6KA4v3QCqxY6PmgC2brmXpNgnd5vnF3VAKXG/fSvVf3ut9tsyJNojW79QQr5ph6AZFcnF57Lc/jDNDX9oRRfwV0IRAFzC182SQXLuz+azVli26v2x8VfDPjavHj296r8A9Y2MLwK/UmZtVZOb8MWTdGuR2s5j0Y0vzQ0mXsS4JaPzUUHYp0bqlyC0vP3NIuXDl8nZqa+zEWTtlGGulkCqETonUQxmxlqeap0jgg8fP6XO5SxAHPqFINuITjgAMP2n2umwufQd80f0Ch4wK8acnqxunXQoD80MPEKKRJvGwImt+IMtD8wO73aMh1XHBIoTF/YMWy+tNXzbuNjxX7vXv/6ha397/7nk3iHUiLq3mKw/XFrmyzpzEYymipg2FouOYUOp6zkGL5o1ujypWkQULtNLY/o/h+E8NVdz8BHiInvxN5mHv8+4hXv5eccBaFJAjoEuAfGAjLxBsQiIkqOCt55PEUp6QkWDUiQslB/MyfxH8a+N6H6greVmQhwEYerP3l9sxpFKX3gTggYT4tSNxERiRBNmzg4C5q3p8jAP5YPVFT6nV8gBROxysR2pgCHndyDsNXXefARLL52y9sQloJrflfmJv37QDXNPSLI+fapKkrpiIxUtayGxEcohjWhijud2ipq33LCuSYRmWpYYONULDVC83DrJ35yYlTRq0BE2AqgXmy2MblfrK09fBkGlEdqhb1uRXjYu5vzeZjRjYpXJR10yD3RJLF/ue28LtMEBGrAMhpDl1aEZIyjddKkto3f7BACsuMqB2Kl61aMrsQ0AplbVIKBUNLEz978aGh5rDbqLavJX3i6SiMoOBEPfPvcCZtjYpPDwmU1X3QtspeZHMaw7oi/1E36MZpeR4tKI5MoaC9Pt4GCykesGohBVJkiXXcQKl2OjI4tkhAfPKoMvCWV+GrlfXMY0ePXw5Eia5fxiW40ciIIR1Fk9J8ujlWAViBoQSlfy6VdKhwkujtfjJBECXoFzXAhJqEApBgyRZHUdMJ8wxWHaXHG8KjHenvNJjAnomJjG7gW5qGguMGctIw2fNA2IFtutZakVhcaf1mEvftTRZx4GpDxb9CuXpcNyY2cdTErTsvB+fTlIZCmbefmro6SuQsPb/CrD0Wa8X6/VSSOoWejM23QQAhqQVBwnzmZ7B4/5vjmmQ5i2TeIYkyzLEEzHJoisht0IqGmWxEu/7soAEF8wXXvX5FsnMSSpjAcVnyhFvByAfj9S9wITxFXVQZem+DwLMq67lOH6FGBILoW+k+lhUR+qeImAEJUlqxI+//sOjn/eIgtPVwbnxcdYLTdNgpgBGHx6OT0loiFqWEg2WJFMrEUPwwxBDpGhShYAv37sVx/l1Vxsfnxwfn5gYBWClXD7f0/38j9tVxFoul515cmw5A67fuwy+/uPX1ew8yLvMRaiKaTFnp0SBm68HBstB3YAM+t5EHnx5O7dCQHn9ZGTnHmlRYO3CgvxyhmUMS282khuD+R3meFSfCDDQ1CCwBdkneYviuHEG79SugT17pkb1VKlc7a/Gp5yyLBUqasxEjYrneJbsDkpQon7RiXQsza/2ZBlNKlNZ2SuUxBgLMNa3AhXGsh7zJgIT6mhOSc+HEZVHPhiLfbqYXc1xycW9e+bJVhnITYOLrh0IGKukEvHQAtNrg8srPA7h50n60i8AIY7jmkUzfsTJ4p48FGe7YORZKaSA613/+7u3GBFYeH75PRNxGQxTYQKc6W3k0Ccv1ZobQHr/MkYiJrPZRnw8my3/9kNTGTEWG49SWKzN+ODS2eVyuSe5NP0qT/F4BVmaKGUyvzpyTaNQGBlaXtdAoXdi9MGD8dFbmWu75jedksLndxJiYn4YDMksUJr5fLPnyK5ef+Bm5hd3qNxpluXr/UARXDISlrcJUGvl582adFJmB+58OjIFVv9C3313EbtTfemO95L/D2sJjLFFV0H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21" name="AutoShape 9" descr="data:image/png;base64,iVBORw0KGgoAAAANSUhEUgAAAIoAAACQCAMAAADgFAOrAAACDVBMVEX////d4OY5YMYAAAAnki7h4+cnkS4oli8mji0tWcXj5ecxW8Wjr9iDldIoly/7/P8AAA0liSyqttokVMTO1N0khisjgSpNb7QhfCgieykiSCEHLXZPT1Ha3ee7xOKbn6IgcyfAzMm2uLcdYCMfayUFOpqjpqUZP4wAKnxEaMUAGQoAOJ4ebiUdZyTH1MgZTh8gRi0LKhQIABEABQ4aVSEKJxP08OoUORsAHAAAJAAAPgATSBsSOxnt59wADgAbWyKZs6Di2McLExMQIhgpXDMAXQAALgAYSHkANwAARwCKhYsLHRQoWjpXfYkAEgCPmcV7fYJBanducnBGaFTY5NtDX3YAKAB2mH57irrXybG8v8dVW1aXp9pRbsIATgAPGhZKcFAgEiQ8OD9ge2mInL23usQrIyctTZG0x653nZIaMSQtLCMAAESCiKC2wLPf5PoQGDM2d0FyfaFib4crTG4QFCODtIlHT0ZpcWuqrbmBmqlymWxigbaRn5JJY6Y2OBIUOFsAfwIURUUzZV9chXVLZI8edoEXKDURHT1UiF4wMTdYVFAGMERSZlsAAGRST10MCDEsKDwIG04bSWVqgdBDQD8AE2MfNm8kLFectbUuVj0AJSgxTl44iEIAIpMeGwBob5oydG0zaTQAWX4ASjMdck8hUqQ6f2tEV1tzk5QAGFsAIC0AUWpTkFlRVXorr+qsAAAY9klEQVR4nMWcjWPTRprwZWasGQxII+oRUs6JFUsX2qwUoViykkhEwW7SxKbgJiGwDmAKhHbpEih0F9Ije6Uf7/XS5c3SLXctvd7nvu+Vu337N74j20mckISPOntPgGB5Rv75mWeeeZ75EMd1RGpnO3Ofnymz2ZtcLd8r/o98+HdXyxuy/OTGTa5wTz3beHW+8JcEKWd+cwuAkSkwROnQEJX6r86K3G0Z05G5OfnTy5n5TO4vgSGmFn4csiI/ghQLVJKhBfmhlT7umw8mJV7XqKz0z82Fwx9l+1KpvW2x1G0wrCDIhFaoRvwuivDF6fgzC6CfQtn1/C4FSpo1BcBENb2XKEv5usRDU8XIVmglMKlgTGaa334ZyBhDqueLBg40aGm8dqyc2jOSvmsaZSQVQwgctUhKjhsWwULzPTFzUeA1x/H9uhfKCEEba2Cv9PLNKQU6OjIiqlWIhyFEQkR8PO623p8GNL6IJKoTElHkCiYALYNJdbRjZf8dITdC1Nd933VtA0JsBKRY1C9e6m0UEOeBAnlq5h0vcMO6XqKCOzLdrDx/pRMIopgts8+6okrQ8rtcapScgELetIOgaGlFy3YnP2yypHJXXF0yLEWRoGSZnq8r0YenbzbeAtXyzwVJHhlIAJDlvnkgaD4hpsxDqkasIQKgzZxSkMvTErHcVjtUQYh4JsyABb2YJ27JtbONd54+uPgzxgbxZmrgPqNIlABgXZX1T0MDsixT9nPyUWZGwTxkPyjQHWekySJO36VUohhju+LoAgqJL00kmTdK9Y4Lw8Njr2oy2femFOUD9p8xkCfgbjk7n1n9cXW1ytz70uEUV8jOjJiGYVgYISTcXeO/830Y2qyfIQHBH44FvuMM52Y/AEuTjHASPKm9Akjh3psyMsAMu/sYAPlrs6zBU8lkss2JJnP3mL5AoBmWdnfNhYi1LgBCE+u2Hf0gQ0oN/8m9U9dyQHUU6oGV5MujXJvCUArBbTbmgF+/Dq5tXyqVSuUuffYeAJ/3bHyJ3Jv9oClTFy8+eCDJw+DzNFCUksLA3r39chzpFSBosm1bM1z3ZWb6Aw+fY3Nj889eYxaS5JJJ8RGI7GH/CcFCpBQNYbz4MooR7025vG2HcKrG/ddHL+S9dylUBGB4fAQQTF29ZEABZNIvOlKK2XsUQqXoytjNlGs3X7DajpIr9uVyyyCPqWWFkWZZ4NaLjk1ZoDPnoBJPFyzwsx0T19LYGBtIEZK71BKWjQ9erGJhek6ITGh6Hjbe7dzQKq5itaLJLNZh/m+k/iJNtDhp8bxuKhGCGPR1jITj/lWFSA1CQrCqw/HqC9SYkxFm8ViImMsc7iTKYR9iHlGjArW8Is3PPr/GFDRZaGi7DAV+fbCDKNy/C+w7IgF3UU+lL6DwNxEMZaiTiq9K4F4nSbhv55iig8HQdRwV22DpOcVT1xgKlSJLQygAZxO9AwOLOfazmKv19PSyPwMt6VlkF3oWcg3py21IrYeVjmv09NTSi7mexVhy7B4Dh4CNsaRFoUNUXpr8ZHeS2bsA8hENDSHSGMp3S2+//faZM+/Ef744cuSdI0c+frshTxcP9i0dPHhwKbtZvjh69L19X7z11kdn3vnsiyNffHHmzO133nn6zjvVbF8GFKpA5pXANYxQ5XkD7I6SAwHkLRxZlUGMjNSvzu97Y7NcaPy772ByW0kdOrBv3743DhxYLxn/Yn8+WkhlAdf97RCW5JIlSBbmNbC7o8gBhceSH+pUkN1E8sr5/fu2k/0Hk4ntpImyXYVzyWkW5g6sKBQKXqg6MovBdzeWnOyx+EximY4Jqlzi/g63fnmUpWSVoRTS3w5pEoRyF4lU74Pd+rM4Bh0kq9CUZfA4dTxx+3yHUF7rZg0UO9j0J7HeIbWIqRbHdkM5KziCFTgsWAUJrtB9oWMoCbGvmYfUgIugJvGBJtR3Q0n+m+CEREWC9SjOwBMXTndMK+m3Wj1m4CHRpaBiRQhkdjHcxIjg1VUWIFxqFOq+cK5jKLVvhxofcYLjroNRyfTr0vBuKMkRZNvUGGkFquKFTpkts5XltUSRG8hNTyLJ16PVRPwyFadamzlSKYYiOJYJbrTeSX7WOZTeGdD2eZlJAftDDZREhpsd2ARyO3Wjm6G43oePalzhRBPuUudQ0tPtKMnVJ9QGq3F2Xwazf+5pJxGffFbjZhdBNHKQZU0tlMJMB7VyDGxqhRywwNd/XOTSvx8GfrtWxCxZ6c4dc/LHmnNXzSQu0UGtbEUp3AN5AE5xuSkKjm1qoLLyKFEGhAwttFUQj3SuB/V2/WITyuwTkGcsXG1c2IySG0cgmwVxQpppu3z2YIfGoFgrc5sMogpI/th3LPoWpAi0TyP2Kmik3FOdZgld+0TI045522S7VgqFOK3oB1+xPjuBIglUNxRW+BsW41+upe5P53Kze4IibkVJ5QbAtze56RGkY31lw9fd/A+hn0WbSZJtVyInXu1gA22xFSaALB0GAdJ5tS10qU4ZFQqWkmAzSgdtRdwGRQTZzGgELQwv9q5fCwPXlSayY2CrVg53UCtvbUVJXAZAhVjBvPHntWspENoR7z68/4eDW1A62YNcbquUQZwaMRTrv9YuHQKuQ5DqfPn9d+0lTxQ+71yQ0Nt19JnctAwCXpEtyOP+sRbJfwuyY/O8C7z3N2ulc7aS2GwrDW8ullkGIDtKl4uGrzUnmw/9ACGLDVw37y02S/ZyjS6d2huzTYo3ay0UlYe6X0K89W5zju5GJCmu7WpW3WvqKQnKdwt7h/LjlZ+eNhuon2qIBhqP0Vxz8qSs8Ea9QqE5utLsVF+NzIFCZxuoHQWYU43gUqxOSkEEJR7zcKSFIkOzmEcsX2suYiSuC1ZjGE2c7VQetMlsi6YQdIlxxyWKFGBLwhFdQ6Gq5Nrx/HQzXa9iKQAnGihXX98fy9G/Prr/aLtc3R4leXr/9sK0cuxNbh2FRyM/iVyaoUDDhmbkSRNrKF26a0umDRrTjLP/bwOl1nc4lr6lpcN9G5L9uHdbkkQyfXh7OZjoPXayDQXzf3q7EKPwcmBJJQ1NVFsoisHM1m2iiD+NxCjNBto+NU50b0/CWHaSRLtWDJaUacMNFARd4ugYjjQH5+V4SaNuInU0jlU0IaRKc9hOrG7fDq8ibWZbYkpxTdCVBpqdxxDrCMvSMtdCUTwiQGGINdjsA8WnaLyJcn9PUJhWYCnQQe2UKtgR0nSIQuG3TRSqmxbBtjEqzmZ/wJHuquMNK0rc3hOUfMRDLZLNjKPy2KJIlyINNz1aWdJs6LmBDcTFcV4KSwG+2EDp/ia1FygkQAZSFAHkTZ43Q6ybLk9bPQgIqun5ig0S70uY+gHGF2uxi0tc6aRW1v3K437V9ljH0Ykj81opVH2ZV1ooo0gtDQowIEAJNeqo0Do2e6LTWvl0PUhYAgEWzCCUCFF5Xi6FCEOnGSmd/lM8ow+RTVyk+3qAYf/vG9ls4u3OaSW9uh461QBRNSn0JIfEcy2uzMagW80EMX1S0gSP151BDI2ip7pua2Y/cXdPzDYFBhXb1YkUMhSe16GsCu82gwQxI+iRVVQCKluCN1hXkdxQ14kONlCy5/VorYG4GQtCGhCeOoocCI5SokNjrbeWx3+o+BbWJTUQSjqF/Hiz5RIzHdMKQ1n3tlx2HGKMAh7pBjao70TCyLrGpi25CF0NyhbrW7astuZXOujiNqH0TsosLpAj2QiRFtRNaXxx/b3u/xBc6qk81T05H7igtTqXOLM3KCxCglpFqtuW0wXtPKKjbdNP7z9AJMLMp5B+TQgetRb3Epf2BkXMGhDqXtFTNA/rBEbl1ip1vCCXi3CdRpR2RTwPJ9bWgjtrK39uC7NXTcgjy1OgFaglbbX11ZN3FlgU83vqCYEuu5jZ09m4TiNeyXQQ5a/aI/5pwLIf7JiQhSvFP51uXc3FG1Cyg5IvBIrsChiNNwLchuOf7yTKX7ehzAMbWayP6HLghitru1z+7/hTMQvyhJDAzodEmruzbkPJPUPh+iGGUXHQpQGCzU4i9nETwn+KhRXAUHxCbF77sXujQidtZROKeExnLl8uxS5uqqmUJcI5gl5jY3DeNH1dM1zQNr8iHtkzrXw3AnlN0GVqa805usRjwDnIqnPcWFFAgcySjvaVTrETfiWZ3A5FPCOjvAsN5nb7WybLtILR5OfiWBFpJg4/3DSrIV5Kdnd3p9OJdPNvS5734ekt0suqbEXhFqZkrAeEeDZIxcbZp3RxRRZajj/9OC9YnvRgeb3o8VhpD3sOnT905Ny5I/fZ33U5d/Xqwg550OFz59pLMrnw2mtnWPXEVpReQHhe8AcJKYKVBLd4EekccRVJ+D9fAy0whU9Pb0E5/9qBbWT/aztmh8+UZ6kh+/fCMyiFacAM17cjQvLgBjcUxCi2TX19iLiOPLHS3V6aS9zr6UyieuB+YrOL4+IpyhjF0gYBANVpIEGd9SC1HkRKnUQjW3dhJuY7lb7vT7THK005TFmQXVJBOiWWH8QxJTeHZJVYSAelZ3bLdAzlwJHEppG52f5AgahigVSyPCSx8cbhjmo0YkGtalx8Zmm+cyjvsB60aVowRskFOi4GoDY9QtkobFa4z+Yo9W0hQrCrvYF+ycWbezpkK/v2PWsrDXOhRTv/aIqF2lD2CVcABkSmLmEYgKVm6dbmtROFjtnKawzl2WlBLqvahPQjXqKy6jCUjMlTJXLi+ZVbBxsUJ8QmjNhJlHazFde+7hVAfKyqFnEthsItjLOoQWbhpNoFss2pw+lcI17hOqqVDVsR+wri6carr4BPkW+GEZIdEK96sCS6TrqYntQrYmwk82CxSd1RlDYXV35j6U78O3kZ2AJ0pJKMzDj3En+LWfwtEBbBwfEJhnDvwXS6GVPOd27Jux3lxOI4iDe/DgyPsvRYDjzZ9c3GNuEyZeMj1H2b8upojaHB4sNmDPFj56YFa58wlOOtDpGlzijLN24AGapFuW5Egao/LDT7N+RNGPmU5UmfcNkfYGvZQZzv5HJDW2fOKsrUPe7wl4GkqXW5yGICe67pSZaAjqS65VKq4f7UsMKvo+zRelCW5UGg8HdDKnJUQmWJF9bjpMeXdZ56RFNswU9fRLiJUugsyoZfEasxSrXuK9jTBosyhdHG8k8OyDwyie6ysciirUmn44VM5zaNNGYoC01bqQHFVAJQkaHlqXnNM6T+h9wGCsVY8EqapHvYpvhKY36F+7v7HUQ5uY5yBcgkioiHeMtRnUCW7LaIOjUPBEWWKoGme0IoC/8rThlPFFY6uM68MYXMnQRy0dDqJYRCXdMl3t4UUXMiMKPBwKd6vBmNGs2Fxc+PdA7l0xglHmS5L4CJSaRUQoXFcJ5DAZjZvGV7HsgWCbDOS77muE3Ovg410IHfNeKVwvHGJwFDcCrMySKW7hDP0MCVLZueUrkrU7ardiEtcHzNmIytJb39d3x5lBupjTFo0ZSkMIDQ582oy7AikHt2+1WNTBqag3DAgjooxWqpvd4Zrew/nVwALb8ycB1qpaIPeV0KAgVpIHgGJFZC5nJQxDiqW5KMR8fYcHV1e2N5aZQehnKpaZNVwCO932Jakfy8pr57ZYet/X1zxdDFemjZmIBe1vvef2+7m78syms9yRpojrC9IDRUQ+Zl5NNB1Qc7HbBavhxPKWiRF6kMhQ2Jh7vLR38+yoEj6cQN0FwMvDeFfb9LlWxakTRjRxIOgHw+Tyq0qGE8yHxx4Xg1ffL11/bv339gXyO9OvDyKCyBu5BLJuJwhIVjC0M8LxOWdBlqHipbNx60yRulW4QQNSQR5GUPxDPMC2eTqasf/839N373t3974Xcf7WumhzuhnGvLDvdfaMg3T1Op5NnWHrh5gGQskbpaDMy6urNOWIfuPXhryFVg6ELM04mj8bUPfn2jr68msiy8tze9ePXQeZZF79sBJdl37hCT84caUmM1BmbFVLJn4S5onmmYjqTQkvJWyL6xDWZ23xRdHlUVrLo8xNBuUKdydz6a+E21TcaWrvakdmBJ9Y6Nna2OrUujwk9f/nGhcRpg9jGGzJd4NCR54j5+3rEYoAcSllDIMgBy6HgjHUoVcnfAhoyurDy+cHbrnHsynkmp3l3p72cl+tekWSPTHF25w79mKHaJ5aIsaSel93cFYSiO7tDIaiQj9463gYvcj/dn5ufnM0we/2bwULLWNtOS7E6nlwAYvJbZKvNHWglwgUt9NcoC13yFyrzE9AJWE7ujfA40VPEGXYhcMN12vTWAtF70xNuiZmrrJLmP/wGA6fLSdkfqTqz9YnGKqlEnb0fYJ6z+8jaF2yUNNF4NiCaZyhrKia1lWNwh5m7/AVxrTfkk+4rsztnnHYW4B1QtFHwDQoWMLvdtM/ZsluQnI8wzA6x49FQLZXvzEi8BcImZCLPVnn8E4MuFDdJn2JsVfjEnS6Fc51k0D+afd9IiB9LpgeuDWNBJSeXh9A4Ua3LzH8FKd/I2s9ML7Zc3V1p/JQILSq5HdGiMXo9NtlC4uvO9B66PfP9PQyTQYCmgEGZY2xR2oGlcztXBx+JjsMVrntj+VQoYkI98FxoVln6KA4v3QCqxY6PmgC2brmXpNgnd5vnF3VAKXG/fSvVf3ut9tsyJNojW79QQr5ph6AZFcnF57Lc/jDNDX9oRRfwV0IRAFzC182SQXLuz+azVli26v2x8VfDPjavHj296r8A9Y2MLwK/UmZtVZOb8MWTdGuR2s5j0Y0vzQ0mXsS4JaPzUUHYp0bqlyC0vP3NIuXDl8nZqa+zEWTtlGGulkCqETonUQxmxlqeap0jgg8fP6XO5SxAHPqFINuITjgAMP2n2umwufQd80f0Ch4wK8acnqxunXQoD80MPEKKRJvGwImt+IMtD8wO73aMh1XHBIoTF/YMWy+tNXzbuNjxX7vXv/6ha397/7nk3iHUiLq3mKw/XFrmyzpzEYymipg2FouOYUOp6zkGL5o1ujypWkQULtNLY/o/h+E8NVdz8BHiInvxN5mHv8+4hXv5eccBaFJAjoEuAfGAjLxBsQiIkqOCt55PEUp6QkWDUiQslB/MyfxH8a+N6H6greVmQhwEYerP3l9sxpFKX3gTggYT4tSNxERiRBNmzg4C5q3p8jAP5YPVFT6nV8gBROxysR2pgCHndyDsNXXefARLL52y9sQloJrflfmJv37QDXNPSLI+fapKkrpiIxUtayGxEcohjWhijud2ipq33LCuSYRmWpYYONULDVC83DrJ35yYlTRq0BE2AqgXmy2MblfrK09fBkGlEdqhb1uRXjYu5vzeZjRjYpXJR10yD3RJLF/ue28LtMEBGrAMhpDl1aEZIyjddKkto3f7BACsuMqB2Kl61aMrsQ0AplbVIKBUNLEz978aGh5rDbqLavJX3i6SiMoOBEPfPvcCZtjYpPDwmU1X3QtspeZHMaw7oi/1E36MZpeR4tKI5MoaC9Pt4GCykesGohBVJkiXXcQKl2OjI4tkhAfPKoMvCWV+GrlfXMY0ePXw5Eia5fxiW40ciIIR1Fk9J8ujlWAViBoQSlfy6VdKhwkujtfjJBECXoFzXAhJqEApBgyRZHUdMJ8wxWHaXHG8KjHenvNJjAnomJjG7gW5qGguMGctIw2fNA2IFtutZakVhcaf1mEvftTRZx4GpDxb9CuXpcNyY2cdTErTsvB+fTlIZCmbefmro6SuQsPb/CrD0Wa8X6/VSSOoWejM23QQAhqQVBwnzmZ7B4/5vjmmQ5i2TeIYkyzLEEzHJoisht0IqGmWxEu/7soAEF8wXXvX5FsnMSSpjAcVnyhFvByAfj9S9wITxFXVQZem+DwLMq67lOH6FGBILoW+k+lhUR+qeImAEJUlqxI+//sOjn/eIgtPVwbnxcdYLTdNgpgBGHx6OT0loiFqWEg2WJFMrEUPwwxBDpGhShYAv37sVx/l1Vxsfnxwfn5gYBWClXD7f0/38j9tVxFoul515cmw5A67fuwy+/uPX1ew8yLvMRaiKaTFnp0SBm68HBstB3YAM+t5EHnx5O7dCQHn9ZGTnHmlRYO3CgvxyhmUMS282khuD+R3meFSfCDDQ1CCwBdkneYviuHEG79SugT17pkb1VKlc7a/Gp5yyLBUqasxEjYrneJbsDkpQon7RiXQsza/2ZBlNKlNZ2SuUxBgLMNa3AhXGsh7zJgIT6mhOSc+HEZVHPhiLfbqYXc1xycW9e+bJVhnITYOLrh0IGKukEvHQAtNrg8srPA7h50n60i8AIY7jmkUzfsTJ4p48FGe7YORZKaSA613/+7u3GBFYeH75PRNxGQxTYQKc6W3k0Ccv1ZobQHr/MkYiJrPZRnw8my3/9kNTGTEWG49SWKzN+ODS2eVyuSe5NP0qT/F4BVmaKGUyvzpyTaNQGBlaXtdAoXdi9MGD8dFbmWu75jedksLndxJiYn4YDMksUJr5fLPnyK5ef+Bm5hd3qNxpluXr/UARXDISlrcJUGvl582adFJmB+58OjIFVv9C3313EbtTfemO95L/D2sJjLFFV0H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23" name="AutoShape 11" descr="data:image/png;base64,iVBORw0KGgoAAAANSUhEUgAAAIoAAACQCAMAAADgFAOrAAACDVBMVEX////d4OY5YMYAAAAnki7h4+cnkS4oli8mji0tWcXj5ecxW8Wjr9iDldIoly/7/P8AAA0liSyqttokVMTO1N0khisjgSpNb7QhfCgieykiSCEHLXZPT1Ha3ee7xOKbn6IgcyfAzMm2uLcdYCMfayUFOpqjpqUZP4wAKnxEaMUAGQoAOJ4ebiUdZyTH1MgZTh8gRi0LKhQIABEABQ4aVSEKJxP08OoUORsAHAAAJAAAPgATSBsSOxnt59wADgAbWyKZs6Di2McLExMQIhgpXDMAXQAALgAYSHkANwAARwCKhYsLHRQoWjpXfYkAEgCPmcV7fYJBanducnBGaFTY5NtDX3YAKAB2mH57irrXybG8v8dVW1aXp9pRbsIATgAPGhZKcFAgEiQ8OD9ge2mInL23usQrIyctTZG0x653nZIaMSQtLCMAAESCiKC2wLPf5PoQGDM2d0FyfaFib4crTG4QFCODtIlHT0ZpcWuqrbmBmqlymWxigbaRn5JJY6Y2OBIUOFsAfwIURUUzZV9chXVLZI8edoEXKDURHT1UiF4wMTdYVFAGMERSZlsAAGRST10MCDEsKDwIG04bSWVqgdBDQD8AE2MfNm8kLFectbUuVj0AJSgxTl44iEIAIpMeGwBob5oydG0zaTQAWX4ASjMdck8hUqQ6f2tEV1tzk5QAGFsAIC0AUWpTkFlRVXorr+qsAAAY9klEQVR4nMWcjWPTRprwZWasGQxII+oRUs6JFUsX2qwUoViykkhEwW7SxKbgJiGwDmAKhHbpEih0F9Ije6Uf7/XS5c3SLXctvd7nvu+Vu337N74j20mckISPOntPgGB5Rv75mWeeeZ75EMd1RGpnO3Ofnymz2ZtcLd8r/o98+HdXyxuy/OTGTa5wTz3beHW+8JcEKWd+cwuAkSkwROnQEJX6r86K3G0Z05G5OfnTy5n5TO4vgSGmFn4csiI/ghQLVJKhBfmhlT7umw8mJV7XqKz0z82Fwx9l+1KpvW2x1G0wrCDIhFaoRvwuivDF6fgzC6CfQtn1/C4FSpo1BcBENb2XKEv5usRDU8XIVmglMKlgTGaa334ZyBhDqueLBg40aGm8dqyc2jOSvmsaZSQVQwgctUhKjhsWwULzPTFzUeA1x/H9uhfKCEEba2Cv9PLNKQU6OjIiqlWIhyFEQkR8PO623p8GNL6IJKoTElHkCiYALYNJdbRjZf8dITdC1Nd933VtA0JsBKRY1C9e6m0UEOeBAnlq5h0vcMO6XqKCOzLdrDx/pRMIopgts8+6okrQ8rtcapScgELetIOgaGlFy3YnP2yypHJXXF0yLEWRoGSZnq8r0YenbzbeAtXyzwVJHhlIAJDlvnkgaD4hpsxDqkasIQKgzZxSkMvTErHcVjtUQYh4JsyABb2YJ27JtbONd54+uPgzxgbxZmrgPqNIlABgXZX1T0MDsixT9nPyUWZGwTxkPyjQHWekySJO36VUohhju+LoAgqJL00kmTdK9Y4Lw8Njr2oy2femFOUD9p8xkCfgbjk7n1n9cXW1ytz70uEUV8jOjJiGYVgYISTcXeO/830Y2qyfIQHBH44FvuMM52Y/AEuTjHASPKm9Akjh3psyMsAMu/sYAPlrs6zBU8lkss2JJnP3mL5AoBmWdnfNhYi1LgBCE+u2Hf0gQ0oN/8m9U9dyQHUU6oGV5MujXJvCUArBbTbmgF+/Dq5tXyqVSuUuffYeAJ/3bHyJ3Jv9oClTFy8+eCDJw+DzNFCUksLA3r39chzpFSBosm1bM1z3ZWb6Aw+fY3Nj889eYxaS5JJJ8RGI7GH/CcFCpBQNYbz4MooR7025vG2HcKrG/ddHL+S9dylUBGB4fAQQTF29ZEABZNIvOlKK2XsUQqXoytjNlGs3X7DajpIr9uVyyyCPqWWFkWZZ4NaLjk1ZoDPnoBJPFyzwsx0T19LYGBtIEZK71BKWjQ9erGJhek6ITGh6Hjbe7dzQKq5itaLJLNZh/m+k/iJNtDhp8bxuKhGCGPR1jITj/lWFSA1CQrCqw/HqC9SYkxFm8ViImMsc7iTKYR9iHlGjArW8Is3PPr/GFDRZaGi7DAV+fbCDKNy/C+w7IgF3UU+lL6DwNxEMZaiTiq9K4F4nSbhv55iig8HQdRwV22DpOcVT1xgKlSJLQygAZxO9AwOLOfazmKv19PSyPwMt6VlkF3oWcg3py21IrYeVjmv09NTSi7mexVhy7B4Dh4CNsaRFoUNUXpr8ZHeS2bsA8hENDSHSGMp3S2+//faZM+/Ef744cuSdI0c+frshTxcP9i0dPHhwKbtZvjh69L19X7z11kdn3vnsiyNffHHmzO133nn6zjvVbF8GFKpA5pXANYxQ5XkD7I6SAwHkLRxZlUGMjNSvzu97Y7NcaPy772ByW0kdOrBv3743DhxYLxn/Yn8+WkhlAdf97RCW5JIlSBbmNbC7o8gBhceSH+pUkN1E8sr5/fu2k/0Hk4ntpImyXYVzyWkW5g6sKBQKXqg6MovBdzeWnOyx+EximY4Jqlzi/g63fnmUpWSVoRTS3w5pEoRyF4lU74Pd+rM4Bh0kq9CUZfA4dTxx+3yHUF7rZg0UO9j0J7HeIbWIqRbHdkM5KziCFTgsWAUJrtB9oWMoCbGvmYfUgIugJvGBJtR3Q0n+m+CEREWC9SjOwBMXTndMK+m3Wj1m4CHRpaBiRQhkdjHcxIjg1VUWIFxqFOq+cK5jKLVvhxofcYLjroNRyfTr0vBuKMkRZNvUGGkFquKFTpkts5XltUSRG8hNTyLJ16PVRPwyFadamzlSKYYiOJYJbrTeSX7WOZTeGdD2eZlJAftDDZREhpsd2ARyO3Wjm6G43oePalzhRBPuUudQ0tPtKMnVJ9QGq3F2Xwazf+5pJxGffFbjZhdBNHKQZU0tlMJMB7VyDGxqhRywwNd/XOTSvx8GfrtWxCxZ6c4dc/LHmnNXzSQu0UGtbEUp3AN5AE5xuSkKjm1qoLLyKFEGhAwttFUQj3SuB/V2/WITyuwTkGcsXG1c2IySG0cgmwVxQpppu3z2YIfGoFgrc5sMogpI/th3LPoWpAi0TyP2Kmik3FOdZgld+0TI045522S7VgqFOK3oB1+xPjuBIglUNxRW+BsW41+upe5P53Kze4IibkVJ5QbAtze56RGkY31lw9fd/A+hn0WbSZJtVyInXu1gA22xFSaALB0GAdJ5tS10qU4ZFQqWkmAzSgdtRdwGRQTZzGgELQwv9q5fCwPXlSayY2CrVg53UCtvbUVJXAZAhVjBvPHntWspENoR7z68/4eDW1A62YNcbquUQZwaMRTrv9YuHQKuQ5DqfPn9d+0lTxQ+71yQ0Nt19JnctAwCXpEtyOP+sRbJfwuyY/O8C7z3N2ulc7aS2GwrDW8ullkGIDtKl4uGrzUnmw/9ACGLDVw37y02S/ZyjS6d2huzTYo3ay0UlYe6X0K89W5zju5GJCmu7WpW3WvqKQnKdwt7h/LjlZ+eNhuon2qIBhqP0Vxz8qSs8Ea9QqE5utLsVF+NzIFCZxuoHQWYU43gUqxOSkEEJR7zcKSFIkOzmEcsX2suYiSuC1ZjGE2c7VQetMlsi6YQdIlxxyWKFGBLwhFdQ6Gq5Nrx/HQzXa9iKQAnGihXX98fy9G/Prr/aLtc3R4leXr/9sK0cuxNbh2FRyM/iVyaoUDDhmbkSRNrKF26a0umDRrTjLP/bwOl1nc4lr6lpcN9G5L9uHdbkkQyfXh7OZjoPXayDQXzf3q7EKPwcmBJJQ1NVFsoisHM1m2iiD+NxCjNBto+NU50b0/CWHaSRLtWDJaUacMNFARd4ugYjjQH5+V4SaNuInU0jlU0IaRKc9hOrG7fDq8ibWZbYkpxTdCVBpqdxxDrCMvSMtdCUTwiQGGINdjsA8WnaLyJcn9PUJhWYCnQQe2UKtgR0nSIQuG3TRSqmxbBtjEqzmZ/wJHuquMNK0rc3hOUfMRDLZLNjKPy2KJIlyINNz1aWdJs6LmBDcTFcV4KSwG+2EDp/ia1FygkQAZSFAHkTZ43Q6ybLk9bPQgIqun5ig0S70uY+gHGF2uxi0tc6aRW1v3K437V9ljH0Ykj81opVH2ZV1ooo0gtDQowIEAJNeqo0Do2e6LTWvl0PUhYAgEWzCCUCFF5Xi6FCEOnGSmd/lM8ow+RTVyk+3qAYf/vG9ls4u3OaSW9uh461QBRNSn0JIfEcy2uzMagW80EMX1S0gSP151BDI2ip7pua2Y/cXdPzDYFBhXb1YkUMhSe16GsCu82gwQxI+iRVVQCKluCN1hXkdxQ14kONlCy5/VorYG4GQtCGhCeOoocCI5SokNjrbeWx3+o+BbWJTUQSjqF/Hiz5RIzHdMKQ1n3tlx2HGKMAh7pBjao70TCyLrGpi25CF0NyhbrW7astuZXOujiNqH0TsosLpAj2QiRFtRNaXxx/b3u/xBc6qk81T05H7igtTqXOLM3KCxCglpFqtuW0wXtPKKjbdNP7z9AJMLMp5B+TQgetRb3Epf2BkXMGhDqXtFTNA/rBEbl1ip1vCCXi3CdRpR2RTwPJ9bWgjtrK39uC7NXTcgjy1OgFaglbbX11ZN3FlgU83vqCYEuu5jZ09m4TiNeyXQQ5a/aI/5pwLIf7JiQhSvFP51uXc3FG1Cyg5IvBIrsChiNNwLchuOf7yTKX7ehzAMbWayP6HLghitru1z+7/hTMQvyhJDAzodEmruzbkPJPUPh+iGGUXHQpQGCzU4i9nETwn+KhRXAUHxCbF77sXujQidtZROKeExnLl8uxS5uqqmUJcI5gl5jY3DeNH1dM1zQNr8iHtkzrXw3AnlN0GVqa805usRjwDnIqnPcWFFAgcySjvaVTrETfiWZ3A5FPCOjvAsN5nb7WybLtILR5OfiWBFpJg4/3DSrIV5Kdnd3p9OJdPNvS5734ekt0suqbEXhFqZkrAeEeDZIxcbZp3RxRRZajj/9OC9YnvRgeb3o8VhpD3sOnT905Ny5I/fZ33U5d/Xqwg550OFz59pLMrnw2mtnWPXEVpReQHhe8AcJKYKVBLd4EekccRVJ+D9fAy0whU9Pb0E5/9qBbWT/aztmh8+UZ6kh+/fCMyiFacAM17cjQvLgBjcUxCi2TX19iLiOPLHS3V6aS9zr6UyieuB+YrOL4+IpyhjF0gYBANVpIEGd9SC1HkRKnUQjW3dhJuY7lb7vT7THK005TFmQXVJBOiWWH8QxJTeHZJVYSAelZ3bLdAzlwJHEppG52f5AgahigVSyPCSx8cbhjmo0YkGtalx8Zmm+cyjvsB60aVowRskFOi4GoDY9QtkobFa4z+Yo9W0hQrCrvYF+ycWbezpkK/v2PWsrDXOhRTv/aIqF2lD2CVcABkSmLmEYgKVm6dbmtROFjtnKawzl2WlBLqvahPQjXqKy6jCUjMlTJXLi+ZVbBxsUJ8QmjNhJlHazFde+7hVAfKyqFnEthsItjLOoQWbhpNoFss2pw+lcI17hOqqVDVsR+wri6carr4BPkW+GEZIdEK96sCS6TrqYntQrYmwk82CxSd1RlDYXV35j6U78O3kZ2AJ0pJKMzDj3En+LWfwtEBbBwfEJhnDvwXS6GVPOd27Jux3lxOI4iDe/DgyPsvRYDjzZ9c3GNuEyZeMj1H2b8upojaHB4sNmDPFj56YFa58wlOOtDpGlzijLN24AGapFuW5Egao/LDT7N+RNGPmU5UmfcNkfYGvZQZzv5HJDW2fOKsrUPe7wl4GkqXW5yGICe67pSZaAjqS65VKq4f7UsMKvo+zRelCW5UGg8HdDKnJUQmWJF9bjpMeXdZ56RFNswU9fRLiJUugsyoZfEasxSrXuK9jTBosyhdHG8k8OyDwyie6ysciirUmn44VM5zaNNGYoC01bqQHFVAJQkaHlqXnNM6T+h9wGCsVY8EqapHvYpvhKY36F+7v7HUQ5uY5yBcgkioiHeMtRnUCW7LaIOjUPBEWWKoGme0IoC/8rThlPFFY6uM68MYXMnQRy0dDqJYRCXdMl3t4UUXMiMKPBwKd6vBmNGs2Fxc+PdA7l0xglHmS5L4CJSaRUQoXFcJ5DAZjZvGV7HsgWCbDOS77muE3Ovg410IHfNeKVwvHGJwFDcCrMySKW7hDP0MCVLZueUrkrU7ardiEtcHzNmIytJb39d3x5lBupjTFo0ZSkMIDQ582oy7AikHt2+1WNTBqag3DAgjooxWqpvd4Zrew/nVwALb8ycB1qpaIPeV0KAgVpIHgGJFZC5nJQxDiqW5KMR8fYcHV1e2N5aZQehnKpaZNVwCO932Jakfy8pr57ZYet/X1zxdDFemjZmIBe1vvef2+7m78syms9yRpojrC9IDRUQ+Zl5NNB1Qc7HbBavhxPKWiRF6kMhQ2Jh7vLR38+yoEj6cQN0FwMvDeFfb9LlWxakTRjRxIOgHw+Tyq0qGE8yHxx4Xg1ffL11/bv339gXyO9OvDyKCyBu5BLJuJwhIVjC0M8LxOWdBlqHipbNx60yRulW4QQNSQR5GUPxDPMC2eTqasf/839N373t3974Xcf7WumhzuhnGvLDvdfaMg3T1Op5NnWHrh5gGQskbpaDMy6urNOWIfuPXhryFVg6ELM04mj8bUPfn2jr68msiy8tze9ePXQeZZF79sBJdl37hCT84caUmM1BmbFVLJn4S5onmmYjqTQkvJWyL6xDWZ23xRdHlUVrLo8xNBuUKdydz6a+E21TcaWrvakdmBJ9Y6Nna2OrUujwk9f/nGhcRpg9jGGzJd4NCR54j5+3rEYoAcSllDIMgBy6HgjHUoVcnfAhoyurDy+cHbrnHsynkmp3l3p72cl+tekWSPTHF25w79mKHaJ5aIsaSel93cFYSiO7tDIaiQj9463gYvcj/dn5ufnM0we/2bwULLWNtOS7E6nlwAYvJbZKvNHWglwgUt9NcoC13yFyrzE9AJWE7ujfA40VPEGXYhcMN12vTWAtF70xNuiZmrrJLmP/wGA6fLSdkfqTqz9YnGKqlEnb0fYJ6z+8jaF2yUNNF4NiCaZyhrKia1lWNwh5m7/AVxrTfkk+4rsztnnHYW4B1QtFHwDQoWMLvdtM/ZsluQnI8wzA6x49FQLZXvzEi8BcImZCLPVnn8E4MuFDdJn2JsVfjEnS6Fc51k0D+afd9IiB9LpgeuDWNBJSeXh9A4Ua3LzH8FKd/I2s9ML7Zc3V1p/JQILSq5HdGiMXo9NtlC4uvO9B66PfP9PQyTQYCmgEGZY2xR2oGlcztXBx+JjsMVrntj+VQoYkI98FxoVln6KA4v3QCqxY6PmgC2brmXpNgnd5vnF3VAKXG/fSvVf3ut9tsyJNojW79QQr5ph6AZFcnF57Lc/jDNDX9oRRfwV0IRAFzC182SQXLuz+azVli26v2x8VfDPjavHj296r8A9Y2MLwK/UmZtVZOb8MWTdGuR2s5j0Y0vzQ0mXsS4JaPzUUHYp0bqlyC0vP3NIuXDl8nZqa+zEWTtlGGulkCqETonUQxmxlqeap0jgg8fP6XO5SxAHPqFINuITjgAMP2n2umwufQd80f0Ch4wK8acnqxunXQoD80MPEKKRJvGwImt+IMtD8wO73aMh1XHBIoTF/YMWy+tNXzbuNjxX7vXv/6ha397/7nk3iHUiLq3mKw/XFrmyzpzEYymipg2FouOYUOp6zkGL5o1ujypWkQULtNLY/o/h+E8NVdz8BHiInvxN5mHv8+4hXv5eccBaFJAjoEuAfGAjLxBsQiIkqOCt55PEUp6QkWDUiQslB/MyfxH8a+N6H6greVmQhwEYerP3l9sxpFKX3gTggYT4tSNxERiRBNmzg4C5q3p8jAP5YPVFT6nV8gBROxysR2pgCHndyDsNXXefARLL52y9sQloJrflfmJv37QDXNPSLI+fapKkrpiIxUtayGxEcohjWhijud2ipq33LCuSYRmWpYYONULDVC83DrJ35yYlTRq0BE2AqgXmy2MblfrK09fBkGlEdqhb1uRXjYu5vzeZjRjYpXJR10yD3RJLF/ue28LtMEBGrAMhpDl1aEZIyjddKkto3f7BACsuMqB2Kl61aMrsQ0AplbVIKBUNLEz978aGh5rDbqLavJX3i6SiMoOBEPfPvcCZtjYpPDwmU1X3QtspeZHMaw7oi/1E36MZpeR4tKI5MoaC9Pt4GCykesGohBVJkiXXcQKl2OjI4tkhAfPKoMvCWV+GrlfXMY0ePXw5Eia5fxiW40ciIIR1Fk9J8ujlWAViBoQSlfy6VdKhwkujtfjJBECXoFzXAhJqEApBgyRZHUdMJ8wxWHaXHG8KjHenvNJjAnomJjG7gW5qGguMGctIw2fNA2IFtutZakVhcaf1mEvftTRZx4GpDxb9CuXpcNyY2cdTErTsvB+fTlIZCmbefmro6SuQsPb/CrD0Wa8X6/VSSOoWejM23QQAhqQVBwnzmZ7B4/5vjmmQ5i2TeIYkyzLEEzHJoisht0IqGmWxEu/7soAEF8wXXvX5FsnMSSpjAcVnyhFvByAfj9S9wITxFXVQZem+DwLMq67lOH6FGBILoW+k+lhUR+qeImAEJUlqxI+//sOjn/eIgtPVwbnxcdYLTdNgpgBGHx6OT0loiFqWEg2WJFMrEUPwwxBDpGhShYAv37sVx/l1Vxsfnxwfn5gYBWClXD7f0/38j9tVxFoul515cmw5A67fuwy+/uPX1ew8yLvMRaiKaTFnp0SBm68HBstB3YAM+t5EHnx5O7dCQHn9ZGTnHmlRYO3CgvxyhmUMS282khuD+R3meFSfCDDQ1CCwBdkneYviuHEG79SugT17pkb1VKlc7a/Gp5yyLBUqasxEjYrneJbsDkpQon7RiXQsza/2ZBlNKlNZ2SuUxBgLMNa3AhXGsh7zJgIT6mhOSc+HEZVHPhiLfbqYXc1xycW9e+bJVhnITYOLrh0IGKukEvHQAtNrg8srPA7h50n60i8AIY7jmkUzfsTJ4p48FGe7YORZKaSA613/+7u3GBFYeH75PRNxGQxTYQKc6W3k0Ccv1ZobQHr/MkYiJrPZRnw8my3/9kNTGTEWG49SWKzN+ODS2eVyuSe5NP0qT/F4BVmaKGUyvzpyTaNQGBlaXtdAoXdi9MGD8dFbmWu75jedksLndxJiYn4YDMksUJr5fLPnyK5ef+Bm5hd3qNxpluXr/UARXDISlrcJUGvl582adFJmB+58OjIFVv9C3313EbtTfemO95L/D2sJjLFFV0H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325" name="AutoShape 13" descr="data:image/png;base64,iVBORw0KGgoAAAANSUhEUgAAAIoAAACQCAMAAADgFAOrAAACDVBMVEX////d4OY5YMYAAAAnki7h4+cnkS4oli8mji0tWcXj5ecxW8Wjr9iDldIoly/7/P8AAA0liSyqttokVMTO1N0khisjgSpNb7QhfCgieykiSCEHLXZPT1Ha3ee7xOKbn6IgcyfAzMm2uLcdYCMfayUFOpqjpqUZP4wAKnxEaMUAGQoAOJ4ebiUdZyTH1MgZTh8gRi0LKhQIABEABQ4aVSEKJxP08OoUORsAHAAAJAAAPgATSBsSOxnt59wADgAbWyKZs6Di2McLExMQIhgpXDMAXQAALgAYSHkANwAARwCKhYsLHRQoWjpXfYkAEgCPmcV7fYJBanducnBGaFTY5NtDX3YAKAB2mH57irrXybG8v8dVW1aXp9pRbsIATgAPGhZKcFAgEiQ8OD9ge2mInL23usQrIyctTZG0x653nZIaMSQtLCMAAESCiKC2wLPf5PoQGDM2d0FyfaFib4crTG4QFCODtIlHT0ZpcWuqrbmBmqlymWxigbaRn5JJY6Y2OBIUOFsAfwIURUUzZV9chXVLZI8edoEXKDURHT1UiF4wMTdYVFAGMERSZlsAAGRST10MCDEsKDwIG04bSWVqgdBDQD8AE2MfNm8kLFectbUuVj0AJSgxTl44iEIAIpMeGwBob5oydG0zaTQAWX4ASjMdck8hUqQ6f2tEV1tzk5QAGFsAIC0AUWpTkFlRVXorr+qsAAAY9klEQVR4nMWcjWPTRprwZWasGQxII+oRUs6JFUsX2qwUoViykkhEwW7SxKbgJiGwDmAKhHbpEih0F9Ije6Uf7/XS5c3SLXctvd7nvu+Vu337N74j20mckISPOntPgGB5Rv75mWeeeZ75EMd1RGpnO3Ofnymz2ZtcLd8r/o98+HdXyxuy/OTGTa5wTz3beHW+8JcEKWd+cwuAkSkwROnQEJX6r86K3G0Z05G5OfnTy5n5TO4vgSGmFn4csiI/ghQLVJKhBfmhlT7umw8mJV7XqKz0z82Fwx9l+1KpvW2x1G0wrCDIhFaoRvwuivDF6fgzC6CfQtn1/C4FSpo1BcBENb2XKEv5usRDU8XIVmglMKlgTGaa334ZyBhDqueLBg40aGm8dqyc2jOSvmsaZSQVQwgctUhKjhsWwULzPTFzUeA1x/H9uhfKCEEba2Cv9PLNKQU6OjIiqlWIhyFEQkR8PO623p8GNL6IJKoTElHkCiYALYNJdbRjZf8dITdC1Nd933VtA0JsBKRY1C9e6m0UEOeBAnlq5h0vcMO6XqKCOzLdrDx/pRMIopgts8+6okrQ8rtcapScgELetIOgaGlFy3YnP2yypHJXXF0yLEWRoGSZnq8r0YenbzbeAtXyzwVJHhlIAJDlvnkgaD4hpsxDqkasIQKgzZxSkMvTErHcVjtUQYh4JsyABb2YJ27JtbONd54+uPgzxgbxZmrgPqNIlABgXZX1T0MDsixT9nPyUWZGwTxkPyjQHWekySJO36VUohhju+LoAgqJL00kmTdK9Y4Lw8Njr2oy2femFOUD9p8xkCfgbjk7n1n9cXW1ytz70uEUV8jOjJiGYVgYISTcXeO/830Y2qyfIQHBH44FvuMM52Y/AEuTjHASPKm9Akjh3psyMsAMu/sYAPlrs6zBU8lkss2JJnP3mL5AoBmWdnfNhYi1LgBCE+u2Hf0gQ0oN/8m9U9dyQHUU6oGV5MujXJvCUArBbTbmgF+/Dq5tXyqVSuUuffYeAJ/3bHyJ3Jv9oClTFy8+eCDJw+DzNFCUksLA3r39chzpFSBosm1bM1z3ZWb6Aw+fY3Nj889eYxaS5JJJ8RGI7GH/CcFCpBQNYbz4MooR7025vG2HcKrG/ddHL+S9dylUBGB4fAQQTF29ZEABZNIvOlKK2XsUQqXoytjNlGs3X7DajpIr9uVyyyCPqWWFkWZZ4NaLjk1ZoDPnoBJPFyzwsx0T19LYGBtIEZK71BKWjQ9erGJhek6ITGh6Hjbe7dzQKq5itaLJLNZh/m+k/iJNtDhp8bxuKhGCGPR1jITj/lWFSA1CQrCqw/HqC9SYkxFm8ViImMsc7iTKYR9iHlGjArW8Is3PPr/GFDRZaGi7DAV+fbCDKNy/C+w7IgF3UU+lL6DwNxEMZaiTiq9K4F4nSbhv55iig8HQdRwV22DpOcVT1xgKlSJLQygAZxO9AwOLOfazmKv19PSyPwMt6VlkF3oWcg3py21IrYeVjmv09NTSi7mexVhy7B4Dh4CNsaRFoUNUXpr8ZHeS2bsA8hENDSHSGMp3S2+//faZM+/Ef744cuSdI0c+frshTxcP9i0dPHhwKbtZvjh69L19X7z11kdn3vnsiyNffHHmzO133nn6zjvVbF8GFKpA5pXANYxQ5XkD7I6SAwHkLRxZlUGMjNSvzu97Y7NcaPy772ByW0kdOrBv3743DhxYLxn/Yn8+WkhlAdf97RCW5JIlSBbmNbC7o8gBhceSH+pUkN1E8sr5/fu2k/0Hk4ntpImyXYVzyWkW5g6sKBQKXqg6MovBdzeWnOyx+EximY4Jqlzi/g63fnmUpWSVoRTS3w5pEoRyF4lU74Pd+rM4Bh0kq9CUZfA4dTxx+3yHUF7rZg0UO9j0J7HeIbWIqRbHdkM5KziCFTgsWAUJrtB9oWMoCbGvmYfUgIugJvGBJtR3Q0n+m+CEREWC9SjOwBMXTndMK+m3Wj1m4CHRpaBiRQhkdjHcxIjg1VUWIFxqFOq+cK5jKLVvhxofcYLjroNRyfTr0vBuKMkRZNvUGGkFquKFTpkts5XltUSRG8hNTyLJ16PVRPwyFadamzlSKYYiOJYJbrTeSX7WOZTeGdD2eZlJAftDDZREhpsd2ARyO3Wjm6G43oePalzhRBPuUudQ0tPtKMnVJ9QGq3F2Xwazf+5pJxGffFbjZhdBNHKQZU0tlMJMB7VyDGxqhRywwNd/XOTSvx8GfrtWxCxZ6c4dc/LHmnNXzSQu0UGtbEUp3AN5AE5xuSkKjm1qoLLyKFEGhAwttFUQj3SuB/V2/WITyuwTkGcsXG1c2IySG0cgmwVxQpppu3z2YIfGoFgrc5sMogpI/th3LPoWpAi0TyP2Kmik3FOdZgld+0TI045522S7VgqFOK3oB1+xPjuBIglUNxRW+BsW41+upe5P53Kze4IibkVJ5QbAtze56RGkY31lw9fd/A+hn0WbSZJtVyInXu1gA22xFSaALB0GAdJ5tS10qU4ZFQqWkmAzSgdtRdwGRQTZzGgELQwv9q5fCwPXlSayY2CrVg53UCtvbUVJXAZAhVjBvPHntWspENoR7z68/4eDW1A62YNcbquUQZwaMRTrv9YuHQKuQ5DqfPn9d+0lTxQ+71yQ0Nt19JnctAwCXpEtyOP+sRbJfwuyY/O8C7z3N2ulc7aS2GwrDW8ullkGIDtKl4uGrzUnmw/9ACGLDVw37y02S/ZyjS6d2huzTYo3ay0UlYe6X0K89W5zju5GJCmu7WpW3WvqKQnKdwt7h/LjlZ+eNhuon2qIBhqP0Vxz8qSs8Ea9QqE5utLsVF+NzIFCZxuoHQWYU43gUqxOSkEEJR7zcKSFIkOzmEcsX2suYiSuC1ZjGE2c7VQetMlsi6YQdIlxxyWKFGBLwhFdQ6Gq5Nrx/HQzXa9iKQAnGihXX98fy9G/Prr/aLtc3R4leXr/9sK0cuxNbh2FRyM/iVyaoUDDhmbkSRNrKF26a0umDRrTjLP/bwOl1nc4lr6lpcN9G5L9uHdbkkQyfXh7OZjoPXayDQXzf3q7EKPwcmBJJQ1NVFsoisHM1m2iiD+NxCjNBto+NU50b0/CWHaSRLtWDJaUacMNFARd4ugYjjQH5+V4SaNuInU0jlU0IaRKc9hOrG7fDq8ibWZbYkpxTdCVBpqdxxDrCMvSMtdCUTwiQGGINdjsA8WnaLyJcn9PUJhWYCnQQe2UKtgR0nSIQuG3TRSqmxbBtjEqzmZ/wJHuquMNK0rc3hOUfMRDLZLNjKPy2KJIlyINNz1aWdJs6LmBDcTFcV4KSwG+2EDp/ia1FygkQAZSFAHkTZ43Q6ybLk9bPQgIqun5ig0S70uY+gHGF2uxi0tc6aRW1v3K437V9ljH0Ykj81opVH2ZV1ooo0gtDQowIEAJNeqo0Do2e6LTWvl0PUhYAgEWzCCUCFF5Xi6FCEOnGSmd/lM8ow+RTVyk+3qAYf/vG9ls4u3OaSW9uh461QBRNSn0JIfEcy2uzMagW80EMX1S0gSP151BDI2ip7pua2Y/cXdPzDYFBhXb1YkUMhSe16GsCu82gwQxI+iRVVQCKluCN1hXkdxQ14kONlCy5/VorYG4GQtCGhCeOoocCI5SokNjrbeWx3+o+BbWJTUQSjqF/Hiz5RIzHdMKQ1n3tlx2HGKMAh7pBjao70TCyLrGpi25CF0NyhbrW7astuZXOujiNqH0TsosLpAj2QiRFtRNaXxx/b3u/xBc6qk81T05H7igtTqXOLM3KCxCglpFqtuW0wXtPKKjbdNP7z9AJMLMp5B+TQgetRb3Epf2BkXMGhDqXtFTNA/rBEbl1ip1vCCXi3CdRpR2RTwPJ9bWgjtrK39uC7NXTcgjy1OgFaglbbX11ZN3FlgU83vqCYEuu5jZ09m4TiNeyXQQ5a/aI/5pwLIf7JiQhSvFP51uXc3FG1Cyg5IvBIrsChiNNwLchuOf7yTKX7ehzAMbWayP6HLghitru1z+7/hTMQvyhJDAzodEmruzbkPJPUPh+iGGUXHQpQGCzU4i9nETwn+KhRXAUHxCbF77sXujQidtZROKeExnLl8uxS5uqqmUJcI5gl5jY3DeNH1dM1zQNr8iHtkzrXw3AnlN0GVqa805usRjwDnIqnPcWFFAgcySjvaVTrETfiWZ3A5FPCOjvAsN5nb7WybLtILR5OfiWBFpJg4/3DSrIV5Kdnd3p9OJdPNvS5734ekt0suqbEXhFqZkrAeEeDZIxcbZp3RxRRZajj/9OC9YnvRgeb3o8VhpD3sOnT905Ny5I/fZ33U5d/Xqwg550OFz59pLMrnw2mtnWPXEVpReQHhe8AcJKYKVBLd4EekccRVJ+D9fAy0whU9Pb0E5/9qBbWT/aztmh8+UZ6kh+/fCMyiFacAM17cjQvLgBjcUxCi2TX19iLiOPLHS3V6aS9zr6UyieuB+YrOL4+IpyhjF0gYBANVpIEGd9SC1HkRKnUQjW3dhJuY7lb7vT7THK005TFmQXVJBOiWWH8QxJTeHZJVYSAelZ3bLdAzlwJHEppG52f5AgahigVSyPCSx8cbhjmo0YkGtalx8Zmm+cyjvsB60aVowRskFOi4GoDY9QtkobFa4z+Yo9W0hQrCrvYF+ycWbezpkK/v2PWsrDXOhRTv/aIqF2lD2CVcABkSmLmEYgKVm6dbmtROFjtnKawzl2WlBLqvahPQjXqKy6jCUjMlTJXLi+ZVbBxsUJ8QmjNhJlHazFde+7hVAfKyqFnEthsItjLOoQWbhpNoFss2pw+lcI17hOqqVDVsR+wri6carr4BPkW+GEZIdEK96sCS6TrqYntQrYmwk82CxSd1RlDYXV35j6U78O3kZ2AJ0pJKMzDj3En+LWfwtEBbBwfEJhnDvwXS6GVPOd27Jux3lxOI4iDe/DgyPsvRYDjzZ9c3GNuEyZeMj1H2b8upojaHB4sNmDPFj56YFa58wlOOtDpGlzijLN24AGapFuW5Egao/LDT7N+RNGPmU5UmfcNkfYGvZQZzv5HJDW2fOKsrUPe7wl4GkqXW5yGICe67pSZaAjqS65VKq4f7UsMKvo+zRelCW5UGg8HdDKnJUQmWJF9bjpMeXdZ56RFNswU9fRLiJUugsyoZfEasxSrXuK9jTBosyhdHG8k8OyDwyie6ysciirUmn44VM5zaNNGYoC01bqQHFVAJQkaHlqXnNM6T+h9wGCsVY8EqapHvYpvhKY36F+7v7HUQ5uY5yBcgkioiHeMtRnUCW7LaIOjUPBEWWKoGme0IoC/8rThlPFFY6uM68MYXMnQRy0dDqJYRCXdMl3t4UUXMiMKPBwKd6vBmNGs2Fxc+PdA7l0xglHmS5L4CJSaRUQoXFcJ5DAZjZvGV7HsgWCbDOS77muE3Ovg410IHfNeKVwvHGJwFDcCrMySKW7hDP0MCVLZueUrkrU7ardiEtcHzNmIytJb39d3x5lBupjTFo0ZSkMIDQ582oy7AikHt2+1WNTBqag3DAgjooxWqpvd4Zrew/nVwALb8ycB1qpaIPeV0KAgVpIHgGJFZC5nJQxDiqW5KMR8fYcHV1e2N5aZQehnKpaZNVwCO932Jakfy8pr57ZYet/X1zxdDFemjZmIBe1vvef2+7m78syms9yRpojrC9IDRUQ+Zl5NNB1Qc7HbBavhxPKWiRF6kMhQ2Jh7vLR38+yoEj6cQN0FwMvDeFfb9LlWxakTRjRxIOgHw+Tyq0qGE8yHxx4Xg1ffL11/bv339gXyO9OvDyKCyBu5BLJuJwhIVjC0M8LxOWdBlqHipbNx60yRulW4QQNSQR5GUPxDPMC2eTqasf/839N373t3974Xcf7WumhzuhnGvLDvdfaMg3T1Op5NnWHrh5gGQskbpaDMy6urNOWIfuPXhryFVg6ELM04mj8bUPfn2jr68msiy8tze9ePXQeZZF79sBJdl37hCT84caUmM1BmbFVLJn4S5onmmYjqTQkvJWyL6xDWZ23xRdHlUVrLo8xNBuUKdydz6a+E21TcaWrvakdmBJ9Y6Nna2OrUujwk9f/nGhcRpg9jGGzJd4NCR54j5+3rEYoAcSllDIMgBy6HgjHUoVcnfAhoyurDy+cHbrnHsynkmp3l3p72cl+tekWSPTHF25w79mKHaJ5aIsaSel93cFYSiO7tDIaiQj9463gYvcj/dn5ufnM0we/2bwULLWNtOS7E6nlwAYvJbZKvNHWglwgUt9NcoC13yFyrzE9AJWE7ujfA40VPEGXYhcMN12vTWAtF70xNuiZmrrJLmP/wGA6fLSdkfqTqz9YnGKqlEnb0fYJ6z+8jaF2yUNNF4NiCaZyhrKia1lWNwh5m7/AVxrTfkk+4rsztnnHYW4B1QtFHwDQoWMLvdtM/ZsluQnI8wzA6x49FQLZXvzEi8BcImZCLPVnn8E4MuFDdJn2JsVfjEnS6Fc51k0D+afd9IiB9LpgeuDWNBJSeXh9A4Ua3LzH8FKd/I2s9ML7Zc3V1p/JQILSq5HdGiMXo9NtlC4uvO9B66PfP9PQyTQYCmgEGZY2xR2oGlcztXBx+JjsMVrntj+VQoYkI98FxoVln6KA4v3QCqxY6PmgC2brmXpNgnd5vnF3VAKXG/fSvVf3ut9tsyJNojW79QQr5ph6AZFcnF57Lc/jDNDX9oRRfwV0IRAFzC182SQXLuz+azVli26v2x8VfDPjavHj296r8A9Y2MLwK/UmZtVZOb8MWTdGuR2s5j0Y0vzQ0mXsS4JaPzUUHYp0bqlyC0vP3NIuXDl8nZqa+zEWTtlGGulkCqETonUQxmxlqeap0jgg8fP6XO5SxAHPqFINuITjgAMP2n2umwufQd80f0Ch4wK8acnqxunXQoD80MPEKKRJvGwImt+IMtD8wO73aMh1XHBIoTF/YMWy+tNXzbuNjxX7vXv/6ha397/7nk3iHUiLq3mKw/XFrmyzpzEYymipg2FouOYUOp6zkGL5o1ujypWkQULtNLY/o/h+E8NVdz8BHiInvxN5mHv8+4hXv5eccBaFJAjoEuAfGAjLxBsQiIkqOCt55PEUp6QkWDUiQslB/MyfxH8a+N6H6greVmQhwEYerP3l9sxpFKX3gTggYT4tSNxERiRBNmzg4C5q3p8jAP5YPVFT6nV8gBROxysR2pgCHndyDsNXXefARLL52y9sQloJrflfmJv37QDXNPSLI+fapKkrpiIxUtayGxEcohjWhijud2ipq33LCuSYRmWpYYONULDVC83DrJ35yYlTRq0BE2AqgXmy2MblfrK09fBkGlEdqhb1uRXjYu5vzeZjRjYpXJR10yD3RJLF/ue28LtMEBGrAMhpDl1aEZIyjddKkto3f7BACsuMqB2Kl61aMrsQ0AplbVIKBUNLEz978aGh5rDbqLavJX3i6SiMoOBEPfPvcCZtjYpPDwmU1X3QtspeZHMaw7oi/1E36MZpeR4tKI5MoaC9Pt4GCykesGohBVJkiXXcQKl2OjI4tkhAfPKoMvCWV+GrlfXMY0ePXw5Eia5fxiW40ciIIR1Fk9J8ujlWAViBoQSlfy6VdKhwkujtfjJBECXoFzXAhJqEApBgyRZHUdMJ8wxWHaXHG8KjHenvNJjAnomJjG7gW5qGguMGctIw2fNA2IFtutZakVhcaf1mEvftTRZx4GpDxb9CuXpcNyY2cdTErTsvB+fTlIZCmbefmro6SuQsPb/CrD0Wa8X6/VSSOoWejM23QQAhqQVBwnzmZ7B4/5vjmmQ5i2TeIYkyzLEEzHJoisht0IqGmWxEu/7soAEF8wXXvX5FsnMSSpjAcVnyhFvByAfj9S9wITxFXVQZem+DwLMq67lOH6FGBILoW+k+lhUR+qeImAEJUlqxI+//sOjn/eIgtPVwbnxcdYLTdNgpgBGHx6OT0loiFqWEg2WJFMrEUPwwxBDpGhShYAv37sVx/l1Vxsfnxwfn5gYBWClXD7f0/38j9tVxFoul515cmw5A67fuwy+/uPX1ew8yLvMRaiKaTFnp0SBm68HBstB3YAM+t5EHnx5O7dCQHn9ZGTnHmlRYO3CgvxyhmUMS282khuD+R3meFSfCDDQ1CCwBdkneYviuHEG79SugT17pkb1VKlc7a/Gp5yyLBUqasxEjYrneJbsDkpQon7RiXQsza/2ZBlNKlNZ2SuUxBgLMNa3AhXGsh7zJgIT6mhOSc+HEZVHPhiLfbqYXc1xycW9e+bJVhnITYOLrh0IGKukEvHQAtNrg8srPA7h50n60i8AIY7jmkUzfsTJ4p48FGe7YORZKaSA613/+7u3GBFYeH75PRNxGQxTYQKc6W3k0Ccv1ZobQHr/MkYiJrPZRnw8my3/9kNTGTEWG49SWKzN+ODS2eVyuSe5NP0qT/F4BVmaKGUyvzpyTaNQGBlaXtdAoXdi9MGD8dFbmWu75jedksLndxJiYn4YDMksUJr5fLPnyK5ef+Bm5hd3qNxpluXr/UARXDISlrcJUGvl582adFJmB+58OjIFVv9C3313EbtTfemO95L/D2sJjLFFV0Hd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3328" name="Picture 16" descr="C:\Users\laptop\AppData\Local\Microsoft\Windows\Temporary Internet Files\Content.IE5\KKNBTVSB\240px-Coat_of_arms_of_Greece_military_variant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32656"/>
            <a:ext cx="1656407" cy="1628800"/>
          </a:xfrm>
          <a:prstGeom prst="rect">
            <a:avLst/>
          </a:prstGeom>
          <a:noFill/>
        </p:spPr>
      </p:pic>
      <p:cxnSp>
        <p:nvCxnSpPr>
          <p:cNvPr id="17" name="Łącznik łamany 16"/>
          <p:cNvCxnSpPr/>
          <p:nvPr/>
        </p:nvCxnSpPr>
        <p:spPr>
          <a:xfrm>
            <a:off x="5940152" y="692696"/>
            <a:ext cx="648072" cy="43204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/>
          <p:cNvSpPr txBox="1"/>
          <p:nvPr/>
        </p:nvSpPr>
        <p:spPr>
          <a:xfrm>
            <a:off x="4355976" y="404664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Coat of arms of </a:t>
            </a:r>
            <a:r>
              <a:rPr lang="pl-PL" dirty="0" smtClean="0"/>
              <a:t>Wyszkow </a:t>
            </a:r>
            <a:endParaRPr lang="pl-PL" dirty="0"/>
          </a:p>
        </p:txBody>
      </p:sp>
      <p:cxnSp>
        <p:nvCxnSpPr>
          <p:cNvPr id="20" name="Łącznik zakrzywiony 19"/>
          <p:cNvCxnSpPr/>
          <p:nvPr/>
        </p:nvCxnSpPr>
        <p:spPr>
          <a:xfrm>
            <a:off x="1187624" y="620688"/>
            <a:ext cx="792088" cy="64807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0" y="476672"/>
            <a:ext cx="1259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Coat of arms of Greece</a:t>
            </a:r>
            <a:endParaRPr lang="pl-PL" dirty="0"/>
          </a:p>
        </p:txBody>
      </p:sp>
      <p:sp>
        <p:nvSpPr>
          <p:cNvPr id="13330" name="AutoShape 18" descr="Znalezione obrazy dla zapytania świe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3332" name="Picture 20" descr="http://www.swiatkwiatow.pl/userfiles/image/swiatk_pospolity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844824"/>
            <a:ext cx="2584629" cy="38884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00B050"/>
            </a:contourClr>
          </a:sp3d>
        </p:spPr>
      </p:pic>
      <p:sp>
        <p:nvSpPr>
          <p:cNvPr id="19" name="Prostokąt 18"/>
          <p:cNvSpPr/>
          <p:nvPr/>
        </p:nvSpPr>
        <p:spPr>
          <a:xfrm>
            <a:off x="611560" y="5301208"/>
            <a:ext cx="31683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</a:rPr>
              <a:t>Olive european</a:t>
            </a:r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pl-P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5652120" y="5949280"/>
            <a:ext cx="201622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bg2">
                    <a:lumMod val="75000"/>
                  </a:schemeClr>
                </a:solidFill>
              </a:rPr>
              <a:t> Spruce</a:t>
            </a:r>
            <a:endParaRPr lang="pl-PL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5000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124744"/>
            <a:ext cx="5328592" cy="5419786"/>
          </a:xfrm>
          <a:prstGeom prst="rect">
            <a:avLst/>
          </a:prstGeom>
          <a:scene3d>
            <a:camera prst="orthographicFront"/>
            <a:lightRig rig="threePt" dir="t"/>
          </a:scene3d>
          <a:sp3d contourW="44450">
            <a:contourClr>
              <a:srgbClr val="00B050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/>
          <a:lstStyle/>
          <a:p>
            <a:pPr algn="ctr"/>
            <a:r>
              <a:rPr lang="pl-PL" dirty="0" smtClean="0"/>
              <a:t>The forests in Wyszkow</a:t>
            </a:r>
            <a:endParaRPr lang="pl-PL" dirty="0"/>
          </a:p>
        </p:txBody>
      </p:sp>
    </p:spTree>
  </p:cSld>
  <p:clrMapOvr>
    <a:masterClrMapping/>
  </p:clrMapOvr>
  <p:transition advTm="5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The forests in Greece</a:t>
            </a:r>
            <a:endParaRPr lang="pl-PL" dirty="0"/>
          </a:p>
        </p:txBody>
      </p:sp>
      <p:pic>
        <p:nvPicPr>
          <p:cNvPr id="26626" name="Picture 2" descr="http://ypef.eu/files/mapki/grec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84784"/>
            <a:ext cx="5497343" cy="4824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00B050"/>
            </a:contourClr>
          </a:sp3d>
        </p:spPr>
      </p:pic>
    </p:spTree>
  </p:cSld>
  <p:clrMapOvr>
    <a:masterClrMapping/>
  </p:clrMapOvr>
  <p:transition advTm="6000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ages21.fotosik.pl/57/739ce91cbc5d428d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3999008" cy="29992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44450">
            <a:contourClr>
              <a:srgbClr val="00B050"/>
            </a:contourClr>
          </a:sp3d>
        </p:spPr>
      </p:pic>
      <p:pic>
        <p:nvPicPr>
          <p:cNvPr id="12290" name="Picture 2" descr="Znalezione obrazy dla zapytania jago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060848"/>
            <a:ext cx="4542541" cy="25202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00B050"/>
            </a:contourClr>
          </a:sp3d>
        </p:spPr>
      </p:pic>
      <p:sp>
        <p:nvSpPr>
          <p:cNvPr id="8" name="Prostokąt 7"/>
          <p:cNvSpPr/>
          <p:nvPr/>
        </p:nvSpPr>
        <p:spPr>
          <a:xfrm>
            <a:off x="1115616" y="620688"/>
            <a:ext cx="24482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Greece</a:t>
            </a:r>
            <a:endParaRPr lang="pl-PL" sz="2400" dirty="0"/>
          </a:p>
        </p:txBody>
      </p:sp>
      <p:sp>
        <p:nvSpPr>
          <p:cNvPr id="9" name="Prostokąt 8"/>
          <p:cNvSpPr/>
          <p:nvPr/>
        </p:nvSpPr>
        <p:spPr>
          <a:xfrm>
            <a:off x="5580112" y="620688"/>
            <a:ext cx="23762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/>
              <a:t>Wyszkow</a:t>
            </a:r>
            <a:endParaRPr lang="pl-PL" sz="2400" dirty="0"/>
          </a:p>
        </p:txBody>
      </p:sp>
      <p:sp>
        <p:nvSpPr>
          <p:cNvPr id="10" name="Prostokąt 9"/>
          <p:cNvSpPr/>
          <p:nvPr/>
        </p:nvSpPr>
        <p:spPr>
          <a:xfrm>
            <a:off x="827584" y="4941168"/>
            <a:ext cx="30963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2">
                    <a:lumMod val="75000"/>
                  </a:schemeClr>
                </a:solidFill>
              </a:rPr>
              <a:t>Chrusciana  strawberry</a:t>
            </a:r>
            <a:endParaRPr lang="pl-PL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292080" y="5013176"/>
            <a:ext cx="259228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2">
                    <a:lumMod val="75000"/>
                  </a:schemeClr>
                </a:solidFill>
              </a:rPr>
              <a:t> Strawberry</a:t>
            </a:r>
            <a:endParaRPr lang="pl-PL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5000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3268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4" name="Symbol zastępczy zawartości 3" descr="Obraz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261041" cy="3198241"/>
          </a:xfrm>
          <a:prstGeom prst="rect">
            <a:avLst/>
          </a:prstGeom>
          <a:scene3d>
            <a:camera prst="orthographicFront"/>
            <a:lightRig rig="threePt" dir="t"/>
          </a:scene3d>
          <a:sp3d contourW="44450">
            <a:contourClr>
              <a:srgbClr val="00B050"/>
            </a:contourClr>
          </a:sp3d>
        </p:spPr>
      </p:pic>
      <p:sp>
        <p:nvSpPr>
          <p:cNvPr id="11266" name="AutoShape 2" descr="Znalezione obrazy dla zapytania jałowiec pospo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268" name="AutoShape 4" descr="Znalezione obrazy dla zapytania jałowiec pospo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270" name="AutoShape 6" descr="Znalezione obrazy dla zapytania jałowiec pospo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467544" y="5445224"/>
          <a:ext cx="8460432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0216"/>
                <a:gridCol w="423021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Bugseed</a:t>
                      </a:r>
                      <a:r>
                        <a:rPr lang="pl-PL" sz="2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arboreal</a:t>
                      </a:r>
                      <a:endParaRPr lang="pl-PL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dirty="0" smtClean="0"/>
                        <a:t>                       </a:t>
                      </a:r>
                      <a:r>
                        <a:rPr lang="pl-PL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Heather </a:t>
                      </a:r>
                      <a:endParaRPr lang="pl-PL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72" name="AutoShape 8" descr="Znalezione obrazy dla zapytania wrz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274" name="AutoShape 10" descr="data:image/jpeg;base64,/9j/4AAQSkZJRgABAQAAAQABAAD/2wCEAAkGBxMTEhQUExQWFRUXGBwaGRgXGBgaHRsdHB0YHRwcIB0cHSggHBolHBwYITEiJSkrLi4uHyEzODMsNygtLisBCgoKDg0OGxAQGywkICQ3LDQsLDQwLCwsLC8sLC8sLyw0LCwsLCwsLC8uLCwsLCwsLCwsLCwsLywsLCwsLCwsLP/AABEIAMMBAwMBIgACEQEDEQH/xAAbAAACAwEBAQAAAAAAAAAAAAAEBQIDBgABB//EAD0QAAIBAwMDAgQEBQMDAwUBAAECEQADIQQSMQVBUSJhEzJxgQaRobEUI0LB8FLR4WJyghUz8QckQ5KyFv/EABkBAAMBAQEAAAAAAAAAAAAAAAECAwAEBf/EADMRAAICAQMBBgUDAgcAAAAAAAABAhEhAxIxQRMiUWFx8AQygZGxwdHxoeEFFCMzQlJi/9oADAMBAAIRAxEAPwDd/hP8WnU+g22kntnHcz2HtWyVIEA18S6J+LXtNKW1E4IWvrP4b6sdRZDsArdwDxR3WIsDO3ckeD4oIENqTn5bYBH1af7UcJ78+1LtHdnUXMf0qJ//AGNEKYyKCvgv/wBSrx/jbsLxH7Cvs34i6q9i0zW0LkDtwPrXwn8VdQN+69ziTxTRMmrPu+lvBdHbOMWk/PaKSaLqFsaid2zMMIgT3k18q/8A9De+Ctou2wAY+lS6h1+5qAR6VUR7flSrUSTROSbdn2H8UdYtIgXcN7/LmB9z4r5B1vVlbp+KyXSFIDrxP/HnNCBNTdQuN1y3ajPb/mlmu1Id/lAIwfH5dqDlgNW7YbqdLbbSveN9fiC4oFvuVPcdzBpz+KtDc/hrbkIVCZZcTlR25PFY/VP6YxE8VqvxJ1tLmjs20MkW4aPSAdyGCP6uK0GmFrKMra1bsuwFiBwJOKpd27k0z6Rrbdl7bOu8SCeOI4jvUetai07u1uCGJIgbYH/b2pZIN5FizzXWtVODUd+K8XT9wak66jHX8Tmo6V2HFTZcZqFgRRSwAP0Vxi2cmaNb5ju4HNBaHLA9yRV/UL0MVmJFaXQpH5GV9UVJOyQO09/ele4iidS2BnP9vNDu+Kcme6i4p4quygAme/FeFhVQ9cgTiszDrRsChpFeaGP1proLZ+Gc0n1By2KZ8IJK8oKiDQ9tPWAaKn0rVG7+Ysigw9BlZt4iJ96qS0vxIPemNu1jaPrQGpTZcBgmpOWQUdrdNtYKsieK9tWYIDc8/Wp3NUZmCSPNUfPnO6MVrYAneveupX8Fz3rqITaaS5tMmtz+EvxZbsA7gWJ4A7VhkBKwKY9LsoDDMQT4FZPNgkfe9BrFuorLwRP2NBaSwp1GobMwi8/9M/nkVDoOqtCyoFwNtUAnvUeh6tXfUOODc/ZVFW9DJ2smf/Gxu27TqjDZBJ9RDZr4tryc/Wvrn/1B69Zu2/h22WRO4keOwMczXyLqD96cXTWWTuNKj2FVtayFUyT+lV37hAx4q/p3w9pZ5kfKPJnv9q5hzQ9I1V61bax8TZPqPBA/vWU1N7c5kyZ580d1TWMxBKlFIjvn3pXev7mU8x/nanbvAiRVfaiOo6Y2ztY9hwfuKp14IHOfFRuXPTnJishi2VIGaHuY/wB68JAANTdwVjvS9QkGuGPNT07HzVCmrhciJrPwMXvcAxIJqlHJBnmoOAJYVQLszNaMcAG+iWIzkkZqHUMPnJqvQPAB96l1B5ead3Q6+UmzoVAPM1XesECYxODUrbL8P5ZbepDeAJkR4OPyq7qdsFQwcEsTKjAXP5UEsCiu6uMVLTJtU5qq5I5phZ024AdyBAHeTFCSMT0F0fDIpHdPqM+a0jaFrIKMBIrO6hRJM074Ridoen71Q7w6xRFiNn3qlh6gfFBh6BVvWOWz+lEXL0ZPfmgLl3vEVZaE85qTjYAw6liIUSKo1F+CpgAx2odHIPirm007T2NZRSMetfQ5IaftXUWNMvvXUtLzGo0Vhht/vU9JfzHNBMQVEc12nY/esIfXvwhas7C25XuFfl4NYrX9UurdeGK+omAeDQvTXJKoGKk4ml3VLucmncm4o0UsnazqDMCMH3is9qTimL3Dmld9oHFU03aClRY4JBJxUbvyRMVbdPpntFUW03VHzCNLWve5b/mAXABtUt2+gpZ8UIwYACPajRe2KFpbrLu5pAim3WLVFfUdSXZi4gnPEVWGlftUdVclZPPmvQsLjxVEYlEipPb9PvVls4xUrWT6qk2EDU4mrd54q42AeK9W0O4is5JmAi2c1UrCavOG4xPFH6DpS3bgAYICRO7tNPaMV2I2j3NT1DbT5FOT0sAiyoLHdgge/MeO9JdZ6WOJ7UzdxDRZc1imzt2gHcCWz+VMrOq/+3YKqTAy3zc9u33pC5EYptZ6mVtlWCsCpAntJmRWTA0KtVYbaGIIB4q/RXig8kj0niPehdS8gZqxzwRPy8TNBswyubtvqYlu5ms3qFyac2rpKZpNcJJNNLhGLbEhT9aheP5V7bb0keKixwKVoxOzbLkV4fSxojRfMvmRUNauWmhRis8YorQa/ZggH6il6XIxU1suwkA45rGGb9Yknj7RXUlgV1AxuLZAUHHFUrcM4io2FmPHvRCqB2gVFNGJJccZBP1r24oIk89hVrPtXAqs2SVnxQcsUFIDL4JpZqHzTS7G0yY9qV31zir6LwzF2oSFMHtULJIE9qncI2kHxVKKCOcUm7BieovA+5odrPE1OxblqeHpbqbe0y7KLibMkc+3zCMijHyMlZmtVxHaidTpXRV3IyhlDKSCJB7ieR70+/FHQ7911vC0wN3apU4IuQMEEyCRGRg/WjUU3NItpkBuCzetAECQ9tkIAnIO0AY7iumOnmvbH7PLRkLcx4ovpp3XUESSwgYz7Zwa03T9FZe5ZuEBVNg7w4mWU/DJAJwc7seOw4l0XpQHxLN1FW8qrdR0eTDYiUMCOe/I+hn2Tfv6mjpszKIo789xH9pFD3iTMcVZ1nRtZfaSDuG7mTnOcfN9JobWaK5btWrzSqXJ2sMcE8/WCR7ZqK03YlMt09j4jBQCSM4Ekx4HJ+lH6BTdvqv9QaVDSu3Zk4nnGAe9V9E0t2xrLQu2iCroWB/6uDg5id0DxnvWk0/Rrp1r3jcQE3SPUWZoYT8vdSWOJnngCarHTvPmPGFk7mpVbukuW0O5/jOSSZYFDtUg4UDzAjvOaU9K0IOqazf3BTbZiBgzAIzGInd4x4rRPbtXNWjD1KtpvQsqAQwzjB3BnBmO5zSVww6kZBUwREYC7ABgjEAriI7cV1Tilh+JWcKefEyFz5eauOVryzpxwxjEkUaNNKHb+v7VxqWDnFrnFe3AViQQSoOfBEg/SoahCBFHdYkrpyQI+Aox/wBO4fc8fpTNYNR7ZH8oGlNxKbWR/KFKdQaaXQBK2sKap1B4qyy8giqX7fWsuAhWmchga8vncTVuk+YA5FVXNKxPB+tKzESgEftRnxnjAx71TePBPbivGBgEGSanyA9OiPYTXUK4eckzXlan4mNkzhVxNBHXOW2hYzM02coBtiT/AJ2pPqLUOTn71y6dSYRta1OBJmqW10EgyRQNi7JIq4AA+rNHakwlV65LZEA8VS96CAMGYr03ocSIBwTFUagy0muvTWAF2t05AJ5xQ2nA20Rq70rA8VDUaF7JXeIDotxY7qwwf0OPb6Um3BitYB5rTdER2skll/lvuWT6kxJMH+g8czJGKzuotZEDmAPrWn6PYYWb1u6ot3rO8SYkggsUb/Up++OD5pox3MfTWTU/xqXLN25tlsOF5PxFO8AYByypHdvocqmu2Vi4JY3rnxAxHpO9NhQg9okz9BBJqP4T0rtpNyqV3HBMwSu8zIExAC+cd+KO1+hKbLRPw7RaLZEmDO62CTlR6du2ODya7YzcopyX8s6rbVv2xV0zp7IyMyDZ8S+gEAwCQIjgGQRn8s1ptPorS3FvGVcoySCAGUFSZXsVgYEZ5nEU/wDpwKhJKnlmQZZgJnIEcEDBIgeBVlp9towMkH0H33YxgmQeIAgRinjHbhrzHhDbhozH4q6A2rVtRbxdAjZmHK4YKeQQRExkjtzV34y/Dj3bFizYWLVpTkkEyEIUR5baRPk55p4mp2lkZRuUgruI5Hfn7yZ/ejLl2UPG0SH5IOVEk89sZ4/TRjGV/wBTdlF358mR1iW/46yzEBvgzG0ElpZcNMqRBM9o4plpmY7ZuABmUA8mSRM5z29p9xijq/SFuXLy2tOx2WV+FcnbkFxtBLBcSp9pkwMHundNupa/miCCWHqUnAIEAZCyffz3zC05163RON7vue9I0qvqLzpBNuFliBtzOIMZgzP+nGaSXL+zXs7EDkckKTtgA8d8ZxP2rXaSwyk3PSFKW0A/qkbjOP8Avx3n9a9f0hLxUzG1w/pUZgMNjFlwJXweBTyj3N18fuGcO7a8T5v1I2zeukIyS3GZ7ThjJJMnPmjNXpmRtqTcVwChAAkNxPYEGQZMVrtT+HrRZrjqSJkypLHG0ASYM7e4/pMe9Wh6NcQotwC2oYsB8RVJDTMbGkQTxHbPNckoybrbz76XSIdlKzD2NA95zbGWUMSJE+gElR5bHApl03pgu/BLZRQ7MCpELxyMnJ4JAxz2r6AvSwb6XoQkWymQN2Zzgek8gGeGYY7iavQ/DDpaMEuTEgEicjwQJ4J4jg4q89FwV8jvQcVZjLXS2bTNckblfYVEDtMgzkziIms7r9G6D1qVPbcCDH3r662ktoHtTuJJuKkR2jzMbpH3A96D/EbC9Ze2NywADE/LgkAfkJzU9SE4rpj8+0LLRpHyrp+jZldgCQAcgTmJg+MAn7UM4x962/Tuj3LKzthCQdk7twKupMmI9LGs/wBN6ejXmt3C0BbhG2AZVSRODjGa0GpUlyS28FPSE9QJo27g4UjzS7TkkoqjJI/WtF1dd4F3cpV2dQB2CELSONxbFrqZvVqCeR9Ku0dpirEARbgnznAq/QdPF1/hgjc0xPHGBRel0ptLfs3B/MKY7+D27d6EYWvIKVilnuTiYrqaafoOpZQRbJB7yBXVlpSfQ21+A7XSXAsiDIn6f7GhLumLiZ7xTjpt0vIiPNHaXTWzyBkzSQ+HbW6BRabZjtTpinuecUHbuszEEH963jlHc2yAMYihukdCWWlcg+lpzJwyn/pNDT0HN0FaTbpGT1elcMCwIjme1Q06obi/EMJImOYnMYOa3uv6elxAmZjsCeADzHf+1J3/AAsrkLu2yQJjdVVCen3WgvRlFgV3oqhiQxYfTtyO3itAOjRas3TbF1rYhlYDNslpBkZKjgSP0FE2OlGxs9R3IYVnBAZeYmM8nzinG11ESREgRGR/SMzwMf2zFN8PoSk253Xv9nyPp6V3ZkB0UAl7h2ILiC0RDAySQDGQIAyY5mnL9LAe4+4t8ViVwMek+kiGJM5kYOM8gGdIsAoyODMcEemAYHOZgrB7ifFHuwxx75U8cDBxif8Ama6tDQ7t1/OSmnoqrFPTNOqWLKhQrO25gvAkANCmQu4QdoxnzMnPf9IEByCoiCASrQD9fUp8+oc1Rd1gItqssS5iAQcywifEY/4oLW6t0Kk+kHsQI7GDMx298iuibSh6Fm0o0MNeVEDkHnbiBGQGIMZYf5FBanXBVa5khSoClicxkzAODgxNQudRZmKjaQsTKg+naeJJ5b+30qGpAuIFBW3K7iqggtKyYCiJ+oHzVpZTcQt2sHuo6im260liQoIBwSsRkGZBnnH7UZauqSABhgVYyBBA9TQTECPpWa1WmKovwyJ2knnkbZEGPPuPejunkKARgQJMkmcz6oxgfvJjiEd257kTTleR0l4hCdzeog7XEjkYExA9PJnJJ4NB9aLNanO52K5n0+o8k9sDnBrz4Lm4YBb+WojcsznM/LM4Bn3MUTZKlYcEOpYQSCJPtBmBj6mc0dkpJx4/nP7hpu0T/iAFiDlfEkD4aEfKs+n7d8zVWkvruGZBZYgjaoA3GRAmc4x3oPX3FYDe8/DXaGePBwRJ2iVweBnmKo0Gq3k3HYiOQcxIBURukY7x2ijuadM106Y0VVvG4XDDI2gTyuSAwwCTjbOPvVnV7HxDvUlfVMdj32+Acg48/Wq7l8Ir7AY2kj0iF7QYjMH9OcTVmmdNqmT/ANrGZzDcR9h7Caj2W+V5us9Ot/r+BNu5+/Ep0WoLNyBtySY9jI8QFJ/vUrTG4VZxLFiyySBPyrmYP1E9p71Vf0O+4pVvhqREBBBG1jIgieAJ+uate9vcOGIEb4aJjjzP7/WuhJ29/T+vn9B833ijUay58q7SRPqldy7oGI9RggcTnNHaq38RCiAkrMBixjERJGJMiKR6rTBf5m8liJwgBn/SM+Y98cDNMOh6n13ZmTEyCAT3BkcxHNLGLlJxl1x6LII5lT6kb2j32rdu4GtkyoU8/LIM+IzgUjt/h+NYjorOp5wO6sCD9pPFbK86lCzqCV8xj3HgQee1CajU7drgEqX+bOJETn3wSTNbsYReXxWfJYyZ6MVz0oVW/wAKTee7cWWmYJC4ggT4/pNEaP8AD1q2jIU9LNCyeAY7xwW75pmpYwuYODPDZwM4kjt4qm6CWWAAJYe4IIP0mY9/NF6MdtSzf6melFGcudE+Hc3WrawjCGkYwD/ejb+kRnN5j6gI2xzEA5pp1G02R/TtJIMkzPaBziOeaUjqJUFJKj+kA8k4IwPqZyTXLLRjp3G3T49STgoumMLJdlBUiCMdq6qtLq2toqQo2iP8wc11dMIJRVtlNy8RdpXVZYHDZjxXmmtHZc2sd8j3EE5+4pVZsAWzs9Uk+ce1T6XqntXAjHDAQRn7VLhpNe2RTyrH1rReoZG44kjzmmWntkeomFIyMSJ+V594Ij3FSVSFJKsgAILeIBM4zA5kYiavuWHHzKWQLDbIIiO4OY5PnIHiursoxzR0qCTJ6nc4AbcLanBCmSIgkGZPI54+1QGn9Lkk+q3En6RMD9/pFWaq4rEKZGJBJIMd+2T5/wDHzVZu7WK4OI9RJkL54Ec/aqOOSkooF1SXHS2xuAhSMqeSBkD2Ixn2xg1cmqI3Ak45EgbBOGDSZGJxx7wKlbUbH3YUkmfSOI8cfTuAR5iq6xAyylfGCQeYxyYjGJBP0rKG3IqVZJNrY9eD2PaD/S2eRkD2waqS6EKhlDEKIncRORu+pGeeftS7UPbIA5BxJOZ9UASfRHcT+gq7U2RsglnydoMjJ4Ek/wCrcZ9x25mvmwJecEwXBcjaE3CJXcJIwAxEA8CZ8+1BanTs7kCMqZJ+URxiOB4OcAeKBu3t1vYfTOD6pkiSIxIgKc5nbGea6zfku4m36cq4b1GRtIJHzHwoPnxWbVUzblVBPStRbdnJJZhPqI9PDZIMz27555oO71LdJUeZA8DcOB4Mcdo+lB9Du/ynfbDeqNobMZ7T8ogdhE8nnyxY3SlsO4YlZO0CcMeSRPJGe3eoac24Je/ImpukkXa+9t+GGK+shgVJJUkj0sOeWMGRwD2iibW9G+JcW2d5CoxYTEGT6eM+RSrqDjdbsMxcpDuVU/ygBwGlsTA3H25oVtY90tsYhNxVW24BbOTEcfeAcUspVIVypm06f1JtrhWMqMZw2OM8jP654qauWTdgACNveSQTGMAnse5jtjPaHUG1c279wuJ8UFJiQRIAiQSDPPv4AYf+pLws+oyQwDSMCZgY4Pnnwa6ITvll4zvkkWDqGKwyPllT5u0OQQBzAmYOO9GdA1zMR8wknduJUZYRE5OF5nuaB6jfiy6rAdgpG2Yw65zE4VZ+2MipWLrJcZWUblUupEETAgyMcT+vipx7k/z78cCruyHN62dysAYhTIIJB9wSTxJkg4FFC8AuzBYk4bM98z4BxI7HxS3TsBtZiDDjAIH1B7EFSZ9u4qrXuRc3Fk2BQQPVIMfMewEE5JxM+avuXNFL6hqXha3S5csxiBJXCnaOP9B4A59pMF3JbCFi5LEmV43Y5gkkHcNwjBz3odtSgKlgdpDTgkfQHyex+vmKo1XVQSrqCQufSDAAAALQJCgtycRPekbj1Yra8SHVr0usFdp9AB3SIVyZgRGAvmeaq6Xrlul1O7eUIBwoY45xOMxPGSKBtahx8dgknBAEAAsTgZ9YBWSoyB5nFnTLk3d4UG0RgoJkwR8sykzJMAYg1KLlKXr0/p78CSbbG9242REjv+hK+SZ3ZX2miRrBhO5G0Buc58fKR2pbrbjm6htQBtyGOI8Rx2ERkz2ArrV3c10FVC7QIIAAOSCBAM+rt3mqO1LBS6lSGlrUEQIBYQWAkhcee2JP+1UWrhENDB947HcMniR8p/sZpfonYmy64MPuDQC6SoO0HsDggc481G8U+IsEtK5UAgEA4M+RMfcec6U20n79TbrQ0uIxWGY7oIzJIB4iT2OO1J+paC4102wv/tgvv9MkcqYkf1A8cVPUXR8SyWhmBb0zIgwB4mIXH1qevun4jKmbl4BB9MmRH9IXcee0cxU9WMdRO/eP3FnUrsY6bTSoJHOe3fI7+DXVngt9wGtuFQgbARnbA2k4PIg8966kU3/0YqqvlYu0d8Is7jnnwe0ivb2pNzYbSKz8QwkGMleCJIED60g1GsYGCRHbHYGKK6P1d0uWytwokwwJMRjkdwOeO1c/aZ2vg5lLNM+n9H1BKKSJEZJBlf8ASI7kTB+lSGqKOsHEEBeZXP64Hv8AvSJ2ghrbTbOY3ZHOP+05wRwSKrva30hWCgT82QcRJndtBIJnmPyr0+1pU+h3LVrkcX+ogXGUMTADeI7AZkccx47UBq9V8pD53MCRgAGV9z7yBj3obrN23eUMzsFHDLtEz2Y5lCQAQRHBxmoHUEBXe0EDnYyQVEkeAcrHYDkn6CWpO2179RJStjHpusGwggiTJ/qknsfBEYIgfSajc1z2721lEE5YExxOQVgR59jWds6tgri2txwI+IRBAEnMAee4x+eLfjLdtAKQSZA53Adpx2Pie2c5VaqlFKLyhe0tYLurWkAmADJVoJIOPSY7GIH0mo9M1BugKSAZCkMY4gq0eRk4zjtFLl6kdgVgCqyLg4O2QRDTIIiJIPvxNCpfFi6z22LW2xt3ZHJAcFYkMBmOPY1zPVgpblx1XUi5pO0FdSuNbuXC4Nvcw4AAIEgHuYwpjx9QaraxdS4+2AWkBhxMSQCcbWwR9uKFa6S6owDRIgkxPuR24x715qNTd2qrOfhgxuJBhox/5GImT+hqL1VKVO/IS7Y0GsCXGVFV0tKS5CmWaBAxgyTI87TgAUo0X8SxS2LZO4xGw7V9QE/9IVjknirNDfNn0oxMvLkblgceqeCew9+cVZrSq6e+9tlU3doKhwcAkPAmczx7TxXRiS58R7tE9fee0HUQl4KFfJcuFBAOBHcmcCI9jUfw0VdQXutC3AWthYk3PQpD+MycdveQbcvO9i1q4Zne3sdRJBKFtrngQRvMHyo7mZ6Pp9h9UtwRbstbS4FX4gG8E+nghoIEiREjxBfb3k1ny9ev7jJZGXVLdu1e0iWCQUdsky0FSTLH/VM4GOBwKo1unXF5UZRJNyczAkXAxXCZMxHfJzCxuosL91ri7AHcKzKW+GxEf0H5ueD7gxNMdH1u4bG5TuuLzmJOA0zgwCDMdhnvRjKE2+lcfQdSjJv3wRsslx13WyduSy7goUbjBg8PtIiM+eKcXNf8S2/pzthYX1DBAEk53ZMHj7ZFe+AbsKx3Bhd5Vm9hLEnuRB5JJ5kLNFq1s2fUvxEYqASFmQdxXcQYn278gxRclG787Duo0aqlncqEwzDBaZ4kgjMkDntP0FUa+7vgglgyj0kGYUktjtKGDEGCZqu91VTbDKpAcATk5MAz5OTxHcUl0mr23dxdgFUSQTIbIY55M7uD3E54GpqKLSXDNKSWEO/ii4WVQX9G4xiSYG2W+X8yBAk80J1+64tqqIAgIywKEQcFoE7SRAxE4xiqdA+UTdi2gILCNwJ5GZmAYGfPalepF698W6+1LZ3AhnCHapiM/KxgjMTBPatvuNdX7/sLutB+iwtw3MKSHChGUsIVid0z2Ig4jg9qZPrOLdpJtNp9y84jBBIEzMCfpI4pF/6gbdlLZRoZiSCZKgbZVDyGInPPamnTNKPhXbKHY6sxtXP6tpAYEERPzKD2kAmIENBviHh9fQMH0RanVpt2TjBhg3GAQpnEKDJ8UadJ8IXnDfPATG7bJG3C4YFht84jEis7pbV5y5u+l4JFs7SThTzwuTzmDiMmqLfVHbYCSpW4AxiSCD/VwGz+9B6m3Mk/L8M3aVmX0Hq6m18+7NsAYBA2tt3E8HkRIk8z2NK+q3luNM/DIkoxJ27D2A/pGD+Qn2I691YWxaQqpV+W2gFUjaAI5UBj6TwG4BJjK6XUC3dhyGRWyrjdIGBgg5jIpNbUp7Pv7+wupOu6avQ9RDtMg7d8TmCdoO08CZJme4+0TcHxbdsXIZg0n1YlR6YBg5G79e9KekKblu+NxLKVC7iu0glR6tw5AAM84qy9aBsrdG74rMyrtKhSuZwRPkcjt7VPtW0m/X7P8i7m0N3aflsBlAADDaQQAB/VcB7d69oSzavW1CBQ8D5g6CScnDMG5J5FdV8dU/t/Ye/J+/oYdtQXYA5wBTduk3Am8kEF8rGQI5+h4xXa/pgsW5BDNgEdif8Af3pr0y+13IeG2+lSDtkchvbiCDzGDXmRmpehzJLqM9TqB8K2A0tsWCB6ceZGIxPbEmhOsapkVVcK+7KuIMjvBAzz3rxNEVe8HYfC2ArEzuPykTiGlgfpVGl6bvsswYnPyziYgkT7zn6YxVJ/E0svovf1KNtnaoFLdvaXKOhIDcBhBDYMCZJxx79rdKWeyEdGKly0oDKmIVueCdwnORESav1F74VqzburbI2lTknMTkYG2SRM+IINEF/QSoDKFIB3YAEE7gfTgQO8YGO/LP4iT+XF49+8DKLyA67pYW6pseQw/wBbQCSvzQMDMHv7RU9fdui5dIBG2GEZ3iSN27+m4piB3BzMZnpr5Jkj5D4JEe8ZiYPB5+9Ea421QQZlZYSFmeMHuSSJgflQ0/iZxW0ySozOv1Qa6ScBuRHHnJ95/Kjm1FpgHb1SAFGMHHfnn9jQXUNKoYjftg5GW55EkyQAfvNUXSY9TeF8kQPaqTi5qyDYRqoneBEyIkEER9Sf2qF2/vR1XbBBIBBwARx4JM0uN1gf+meJ9+fMfaidPeGdp5AnHBGOT25pXCUUm+gLK7vT2Hzc7snBERJP1OMT+8g7S2VuIgI9S79oIwZyQfCnHqnBj3oddPcmclTAJHaZ/TmOf1onUPtVVByJEZMMe0AeZ+/51nqStMZYyaLp7FtOLAb4agbSxgiCI+We5Az2q7pl1bWm+GLoeNy7S0qBv3KGJEBogQQPbEVn7mpH8I1y2rC4p+GzbyBnIaDw3yxxn8iX0u6f4cXLjcq4MoIVkJIJk5ZiSTgSSDnM+tp6rSXjXvwLx1K+wp671R72wsRETtEwpO4GQSTIgDPaO2a8099ghQBwHyN68wIeDEFePfj61be6cRp3vswkXI2Yzu4MAQCC3f3470W2uvpy5J22mKKxDZ3xKbvliM7eYiubvW5Plok7u2P9J1e3suIGLF1DEj0sGC/XaVOAQffvFZ29f9XiT37fl/nFCo5UMeOx+uTH6/pUdPdxEENzM4iOIj7zP2pNSbnyCU75NABuUC2WBHpALcuccfLJnncMDFe9Ntp/O+MgcriJzvBI2gr7wMSDIpLa1OxlKkhswcd5E57f52okal2SFPotxyRM5gwcnvwDyZrKa5r9jKQy0hkQ5NtthVTJX1GIVgOwNeaKy9q/aDtueSyr2VfWoOVPb1AwORxzVVgvdZXLCC3qJgR59R9Iz5P2zRWs6uXO4CQpBPBkAATgY9O8buM+cg6WpHxygpoo6tY+E63yPirduM8ZCKWI27mOCSCTnAimqXHW2Gt21/iFEQ+SAxBbbiB9lEYjApJrr5tKPX/Muekhg4QCZJGNuDEgQRjHel9zqoB3ICHkGQxIU5E5+Y+5EDEdyemOoo5GU0nZqtdr7aH4vPxfQ0j5T62G3upYwe8x9qzKEksoOS29Yg88yTHGcR/y26drW1HxBIX0AEkj1uRtzLSFxyBxPciluvW7ZGxgybxDYAVgsFCCPmgRme+aTWbkr6ZNNtq+hCy6rdBvrNspjcCTBOCPEMDke9Ua65b2AIhHqneTJICgbZHpImTwO30odJ5xjkn984I+tQtXCVI+4GBn6Dz/AJxUFLFE7C9O3pUDLNCnPzZGI8/p+9Xo4CSeS8be8L83t7ceKDAONuCv9QMR9D2PvUUKZEsSCIHaO/3pFQDTr1e2BnJ7yyj9CJrqyd29k/KPY817XQteQ/as1fVOnG4oKHdyTIxHb74P5VVo9MUQAkEj1ROIzxHtGPpTW/eIXJbI554OeKoS2Xub7RUkgcmNsxz29v8ADXlQm9tB226DhdNzbgElRMxwJOPMbv1/K+3s2qvpBYT6TM+cE85g/wBqh0zSArcd7gfb6QEaAYkmTMAwvBxnnvQj3trMm2FMlTIBzkf5gxFSm1PUaA20Rv2vjehVB9QHzYAGIyRMQ0DjAycVd8FVtKoAG2QXAfJkkghhtGDxz7DFD2tc6lt+3ZyPc4zGYJ9QkgExiRQnXrwYwQqKgAEM3q3STCqSFwASTE49hVIxbaj0BvLLOuJuraJ2tEEDafTHn+rggiARzMireo2knj9AfY+/J81d+HrIVluG2txlgobjHA8CP9wKn/FKVeUG5jIzx4BJzBxxXfoxjC0uRZO3Ygv6ck4/wkVC1YUgwcjBIIie37j/AA1pv/TlFvf8QMSsMSCNk8yAsnJ2yJHNKrnTHQ7sbTgSCJP0MHn2qkdRS4A0DWemruG7acfQDuCY85H96pudPB/9uYndsPAPAJBOTI7yMUxdXOEUEf1eoADB4nng+1S0l+Cd4yScgEADHJ9zMU+HyAH1Vl7Y9Q+YhTs+UgCd0QACBuwBHes5qHZrjTIO7t6uRjjvx4rX/iHWLvsCRG1+/sF5n6/aazfSLQ9V25gq4Hy5EwZzjjscf259aMYXPqw22U9K6i6/EtFAUuoVONp77SY5M8D3xmrN7KQg3m0cm2CQAowZMHv3I8e1E3b23cFGz0Da2SOMsOcTIz+sVRorDIzPu9QWQQWGOJyATiMfehDV3LOEFypFOuvzbCqxjO5eIJjvw2QM4z2FWavfYsvp3AJNwMGVpBlRkYyPT9c1Cwy7wD8ucc7pwRjPE+80db6UptEmY7N/gxmcEeaz1lDkyYs095wreogPAYTz9fuBVC4DGccD3/4/4phqCnw7abVDLvLuoEtLEbZGTEQJoWwhckKozMZiM/bI/wB6d4XJi27pxvWMCF5MnMfX2x9KI/gWLgW0uFT8sxLkRuIMREkY/vUBprk7mBgYJx2xEDPiPtTi1bCNu3HeoicTgTEHEDAFTepHNgRdo2RZ+IDLgqVCiJ+WYOAcHHb7VIoqglZPYTzE4U+Yx2qq3b2iTjAEGe0+fOf+aua4D2OckjJE/v2/KuRyb7qMZ/Ul0ZmIIYggNOQCZJWc9yCR7/SlmstgIgDAmD6Vj0/U9z7dqba2+rkohBE+qVZXndAkklQsEd6A6l0m7aYK21g671ZDuBXzP+TIiZmu6EujCD6d4xyf6SCcYOI+/tTUFm09sZO1nEQQQRtgZncJA4GJjHdf0nSFi5EjaoYEELwR3PGJzmIraPcz6i0MILEhhcKgDcWjLQoyM8+anra+zFXf8hiZHp+zcvxVLWwCSBPqxgSCDzHcUIIx7HM+cVpOraObxbeFU+owpBnBKwY9WefPmvU6BbvWUYP6zPlT83cNzAkAjB70VrR2pvCNT4M0l0459/E1df0jbFYQC+InPJ/z7Gm3VOnBHUJbi2GK7zHqMCcxnkY/Lia9vdLu2wpIG1WPBI2k8HyBBA7nNZaiaTXUziK/4O5j+X2HJfxz9+a6tnetoxnahkDJUeBXVz/5vyDRRa120CVBWYllJ9UEkTERGfPFGaO0loM+9SCvfcYWcqVHfsK9TQtcZbJYbfSslwuCJkE9vPt2q2+nw4U5FtiIaGGMCDyQMwAYk1N4iFPJPTaxTbZYUYIUgRtHYhAAP7xOaBa0pJbIJIVTkAd27D8zjFBpqmLQP6GxwJMHHuMcTU21jtI5wffEZnMHtH1rLTknaNLOC7RMIvEoJDRbJliVOJAHIED6k+1VJo1uIwaCdxMrBIG3nGAMfng12puLcCnYYnaYlOQBJzmW2kHyJ+l2pKoHKOFN8MCUw2GkqVMQh2LkYkfYUcXVrDDPvZIdR2soCndkH0kE+PUJmAN2YjjParumaNtxKsJ//GWwuCJbzGRHbNI+q30lVFoyCG+IRlZCqYIMkYnbwJNM7HUja225OMMxOJGQQcmcjiIInvAZvUhpd0yihtrUuokuACJ4Py8zHheYH/FLj1c/y5ErJjjnI7cHPPNF6i2WRviyQoLKD8pEek5B3HcO/FZRnIVD6g+4zOCJLRg8GIo/BStO+QTWTVHWhli5DAwUWSCxAmJkkj6kyaovdU+GfRaRWHB3FjnHkg8cg0KdGWKR2kmTmQcvjtgiu0VgPvbdDTIPPyhjPtmP/iu1uhErFnU9YbhG8L2MhQCCZEDz3GZ/3EUI1tRbhSWADFiDBgkROfoSeOBzRmv2euSSgiYBzmf0E/l70g0mifcYUyBMgTEiYnzzj2NT1IbqZuDz+IIchzBiGGCDjA/WTmr7d7bBKmDI9UweJkDEeI8cVE6BmIZj7D6zx780TfvTbRWwQZHgABZEe580GqqgUF6pEVgFY7iNzKcgEmDBnnAI5zImr9PYKs87uPQBEeNxGMZmPY81XpACEuKD3G4kSQBmeR/p8Vc2qtgM7ElCdrcbicyBnGBGeea425LA1IF6nbUgNI8EkkAeBtAPcnI74Puv6fqXVhtzI9QHBAzgnv8AT+9MkQlPlIQzztwpPdmMDvmRP6UZY0aIIEDA45/8juj9Dziuhuo00L1wF6Z3Zc+M4/yfH5VRdvAEqss05K5I4jHcgEf8VcNeFbaw2BZk4xyMGIkRwRkeRXlw2mRphSg3D1ERAxMZgzHHfjEVyRhTthYr1juh9QaM5bdxjzP5e32q+zo33LucOs7QR6gJB4PAPbxj8l2t1TXAo28HHJAnx4PH5Uxt3rY2gYhSOwkxBO3uSAJiM11TTilQ20ZXNCpW07D/ALZBmAGEerhQTIE4wPao62wG2LJYbcEsxK9oEkLnExA/WR9eWFxdwG0qm0ggCCJiD9fHIom+4JhTCkGDw3cDHPEfak01bswq/gFsXmNt5TgFuSMYMY5E/l9aYW7WDvYlGaTsmF/p+WRA4BPiium6ctkWmJz3AHj5vJAInwBXiW753ACACRIMggzg+k5j70+ppptO/UyPOq3hedEgbCFMITDEkkgQJnivdOLdtxtBHA9WSDiOc96p1Fg22gCQoECeWViJHtFVvcJubo3NO6ZOPI/IZoPRTjtXA7Gmo2Om31AtcAxJB7Ekcf8AxQuusutvYWVgrNAIn1EDOVgYHeOKjptYHAHgg5XiD5GOBwam+sd2H8wyWliCwxxJP0/5qS03FqKEaoZ9M0On+Em/1NGSGEfqp7V1erqYxIPvC5966uWSbbZrAXLIy3FBBZAxmA235QPGRBIj9hSA6ly4ABAmbiyW2ieZ8ZHajbvUXumV2nap3qBtEcZEwYJH60Rpel3kdLqkAAS0wAQBOeJHb7dorrjDbFsrNq2kLr6PJuCNowQYEzEFVIjt3o3SnIZZHftgkY/X9qL1PS3ukRbtpbBmBIM8lo494jAgcigvg3NzgMihApwACNwkcgEe5/OunTusknjgt1tic3CSd2DPcdvtJoOzoiT6rg+HmMk7R2Kj2Jzx3qVvSapiFCKAIf1QcKxGc5mJiO1FWNQ7gHduQlUnAJ3YBKgYHOeBFbHAVbAH04VBugsAogRtB3EmBHgAV7pLIdikH1gQTtXJGZ3YABg5/WacXCyrDKGkD1qD9sEd5GTXdS6c4T1TO2SMcckc+aLSaoIu3alLRUq8quCAx9UfWYzlhxnxS7+BuKwDrcGQYYRg8tJ4ExjPJrVWdcUYq5DuRCuMbWwZ4O4bcR4oxkfBdhxsBYwADGJJxGf+Kho2pcci8ivSwzOBJJkY7iZLY4+/96hp9GyG4og71IXiclRmD71e3TWTeLYMsMPnaZ4huxOMGgl+MhJALMqyQO8QSB2B25/5quo5N2uCmnGPD56FGn0hG2QDuLTIIiCPOIJjn/mo3dK63CzttHHqKlYzAHPqxPkx7U21fS7iC2X5BlQTBIO2FOfmEE8j9qFudHv3nVQrekklGLMIZi0DOMY8fkKeMnwK4qxeengrvQ7j4AJAMyPeece/509O6HcvXHTawCgFjEiCfYxkYme9bW7+H10ii4GQyf8A21Ku0nEHaBwIMjx2qm4EUErO0mTJwdsYGZCx57zQ1JbRKMxY0WzkZUxBkwRjwJHv7dqVtpGL7XkAwS4EQZgccnj86+jWXssLm1ATM9iFUgAYHv4H15pNct23MEGCkxnv3BA4mMHNcMddW2wqOORbbvi5et/DHoS1t3Y8NLZnk8+1C9V0+y0rkSbm5tpB9IkAGJxxPOZ9jTNdM1tS7/8AtgkzbAB4EA+26f0qXV7BNlyZ9QEqDjkYBnjP0MxSqVaip4G2PqZvT3Q7jcxAI7QJOBJBI5gGP96c6DRIku5lSDbMjK8AkfbHtigD0JEgDJyYnGcjH2I5pve0Km2oWc+pgZBBHzY7+a6tVJ0k+RKdlB6QrlmskgAAgNB4+pn6RXvTuluLb/EUHduCTMYMyDHc8fuK5kKIHEx9BmYnAnNNC1oBTc1KqI37FRmKyeIAAH51LLVdAIyWu015GLXN2DE+qFwYAJye9e6fUvJJzJE/fMg+O339619oWb+4lziCN6EYAJmM5yDP2obV/hwBkYMLib4faGOJERxOIBk8/nXTDViqT5Hll4LOkae9etF1BQLG9QPUwPjP5ACnzdCS3eQgE2iDIJmBiBJE+PvR1i0thIDo6Z2bYQgHlCpklhiPA8xQv865dKWVuXfRKlcBRIgszYGJGc4/Lzp6mpqTqCw7LUoq2Jrums/GIABUAD0g45mZ5bJye5oXWdCLHdbD4kABlZSBPqxB5LdieeKP1lgWbht3WT18oh3sDyciADwfbz5N6XbW85NqSVXggwxkiYERgDBxP1rqbnpyXojUmrjkzOh/D7IhY8AwoX1cnO6I4AMVbb6c6BxOScRnAIngeO/eRWkudMu2Ei48/EG8EAgANkKM4MggmqtNrnWMIVgAFgh7CeVnvnzVFPvO3glJNUJF0g7XLgHYAHjtXtH6jRfEYsDtBPCkAeMDtXVzOUb4F3IyOjuFp3Z2qsYAj8u9HN8tp5O5mYMZORtXtx/g8V7XUb77XkP0G97TKiekRJWYJ9j9sknFJfxHaB6jeTIRAm0KzKB6V/0kV1dU/g5yfL8f0Hmhr0rTLLc4Vh8zcASBz5zTL8L6RLtxA6yChkCV4Vf9MeTXV1dFt2NqKoYLtfp12u8Dd8QLPtBgfoKHVQdikAgsJkTzzXV1bRb2R99BZcD/AKv0Wwuj+OLY+LvtrvlpgkSOe9ZfpR3I+7ORz78/sK8rq7ZrJzLkp6TfYNethiEDI22cTME1ffEEx/1//wBXB+wFeV1Sn/tyOmHzx+gy06hypcBiJA3CeMDmmem1zi6oBgANgBY5A4iIiva6pwk+zhk6ZxXaamA83SywYgXIHpHBie2ayXVrQVTtEfy1yMcqZrq6uj4n5Dz6B9BbGxjGdgM9+QOfp+dA6e6Ve2RgspBIA/1Djx9q6uryWu99vwN0Lr9wsFU/LLsRwCQsgkDnOap6iN1u6p4USO0H0+K6urL5vt+S/wDxX0/BDRAGzuIBO0iSO0inNjO0nOTznx/ua6uq/wAXhL6/gj4meW+25lnAER/4z+9daACI0ZKKZ5/qrq6i8Sdf+RUNOltN8IflCGPORnPPbzTO85/hC05AaD4xH7V1dXHrfMvp+SsOR10u8dreVsqwMCQSSCZ5zAqr8S9UvWdMvwnKSTMRmSBmRkwYmurqf/DX/rzXqNP5RNptOosqwHqcyxOS0EjJOTgmhOmuUublO0qpIIxHpn966ur0eYP6g0Uu1j6oe/iG+wW0QTLBgfcbSf3pb+GmNxL4ckhUcgSREbY4+pryuqPw6Vr34h+I5YXZ0y7Vx2Hc+K9rq6n2rwI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276" name="AutoShape 12" descr="data:image/jpeg;base64,/9j/4AAQSkZJRgABAQAAAQABAAD/2wCEAAkGBxMTEhQUExQWFRUXGBwaGRgXGBgaHRsdHB0YHRwcIB0cHSggHBolHBwYITEiJSkrLi4uHyEzODMsNygtLisBCgoKDg0OGxAQGywkICQ3LDQsLDQwLCwsLC8sLC8sLyw0LCwsLCwsLC8uLCwsLCwsLCwsLCwsLywsLCwsLCwsLP/AABEIAMMBAwMBIgACEQEDEQH/xAAbAAACAwEBAQAAAAAAAAAAAAAEBQIDBgABB//EAD0QAAIBAwMDAgQEBQMDAwUBAAECEQADIQQSMQVBUSJhEzJxgQaRobEUI0LB8FLR4WJyghUz8QckQ5KyFv/EABkBAAMBAQEAAAAAAAAAAAAAAAECAwAEBf/EADMRAAICAQMBBgUDAgcAAAAAAAABAhEhAxIxQRMiUWFx8AQygZGxwdHxoeEFFCMzQlJi/9oADAMBAAIRAxEAPwDd/hP8WnU+g22kntnHcz2HtWyVIEA18S6J+LXtNKW1E4IWvrP4b6sdRZDsArdwDxR3WIsDO3ckeD4oIENqTn5bYBH1af7UcJ78+1LtHdnUXMf0qJ//AGNEKYyKCvgv/wBSrx/jbsLxH7Cvs34i6q9i0zW0LkDtwPrXwn8VdQN+69ziTxTRMmrPu+lvBdHbOMWk/PaKSaLqFsaid2zMMIgT3k18q/8A9De+Ctou2wAY+lS6h1+5qAR6VUR7flSrUSTROSbdn2H8UdYtIgXcN7/LmB9z4r5B1vVlbp+KyXSFIDrxP/HnNCBNTdQuN1y3ajPb/mlmu1Id/lAIwfH5dqDlgNW7YbqdLbbSveN9fiC4oFvuVPcdzBpz+KtDc/hrbkIVCZZcTlR25PFY/VP6YxE8VqvxJ1tLmjs20MkW4aPSAdyGCP6uK0GmFrKMra1bsuwFiBwJOKpd27k0z6Rrbdl7bOu8SCeOI4jvUetai07u1uCGJIgbYH/b2pZIN5FizzXWtVODUd+K8XT9wak66jHX8Tmo6V2HFTZcZqFgRRSwAP0Vxi2cmaNb5ju4HNBaHLA9yRV/UL0MVmJFaXQpH5GV9UVJOyQO09/ele4iidS2BnP9vNDu+Kcme6i4p4quygAme/FeFhVQ9cgTiszDrRsChpFeaGP1proLZ+Gc0n1By2KZ8IJK8oKiDQ9tPWAaKn0rVG7+Ysigw9BlZt4iJ96qS0vxIPemNu1jaPrQGpTZcBgmpOWQUdrdNtYKsieK9tWYIDc8/Wp3NUZmCSPNUfPnO6MVrYAneveupX8Fz3rqITaaS5tMmtz+EvxZbsA7gWJ4A7VhkBKwKY9LsoDDMQT4FZPNgkfe9BrFuorLwRP2NBaSwp1GobMwi8/9M/nkVDoOqtCyoFwNtUAnvUeh6tXfUOODc/ZVFW9DJ2smf/Gxu27TqjDZBJ9RDZr4tryc/Wvrn/1B69Zu2/h22WRO4keOwMczXyLqD96cXTWWTuNKj2FVtayFUyT+lV37hAx4q/p3w9pZ5kfKPJnv9q5hzQ9I1V61bax8TZPqPBA/vWU1N7c5kyZ580d1TWMxBKlFIjvn3pXev7mU8x/nanbvAiRVfaiOo6Y2ztY9hwfuKp14IHOfFRuXPTnJishi2VIGaHuY/wB68JAANTdwVjvS9QkGuGPNT07HzVCmrhciJrPwMXvcAxIJqlHJBnmoOAJYVQLszNaMcAG+iWIzkkZqHUMPnJqvQPAB96l1B5ead3Q6+UmzoVAPM1XesECYxODUrbL8P5ZbepDeAJkR4OPyq7qdsFQwcEsTKjAXP5UEsCiu6uMVLTJtU5qq5I5phZ024AdyBAHeTFCSMT0F0fDIpHdPqM+a0jaFrIKMBIrO6hRJM074Ridoen71Q7w6xRFiNn3qlh6gfFBh6BVvWOWz+lEXL0ZPfmgLl3vEVZaE85qTjYAw6liIUSKo1F+CpgAx2odHIPirm007T2NZRSMetfQ5IaftXUWNMvvXUtLzGo0Vhht/vU9JfzHNBMQVEc12nY/esIfXvwhas7C25XuFfl4NYrX9UurdeGK+omAeDQvTXJKoGKk4ml3VLucmncm4o0UsnazqDMCMH3is9qTimL3Dmld9oHFU03aClRY4JBJxUbvyRMVbdPpntFUW03VHzCNLWve5b/mAXABtUt2+gpZ8UIwYACPajRe2KFpbrLu5pAim3WLVFfUdSXZi4gnPEVWGlftUdVclZPPmvQsLjxVEYlEipPb9PvVls4xUrWT6qk2EDU4mrd54q42AeK9W0O4is5JmAi2c1UrCavOG4xPFH6DpS3bgAYICRO7tNPaMV2I2j3NT1DbT5FOT0sAiyoLHdgge/MeO9JdZ6WOJ7UzdxDRZc1imzt2gHcCWz+VMrOq/+3YKqTAy3zc9u33pC5EYptZ6mVtlWCsCpAntJmRWTA0KtVYbaGIIB4q/RXig8kj0niPehdS8gZqxzwRPy8TNBswyubtvqYlu5ms3qFyac2rpKZpNcJJNNLhGLbEhT9aheP5V7bb0keKixwKVoxOzbLkV4fSxojRfMvmRUNauWmhRis8YorQa/ZggH6il6XIxU1suwkA45rGGb9Yknj7RXUlgV1AxuLZAUHHFUrcM4io2FmPHvRCqB2gVFNGJJccZBP1r24oIk89hVrPtXAqs2SVnxQcsUFIDL4JpZqHzTS7G0yY9qV31zir6LwzF2oSFMHtULJIE9qncI2kHxVKKCOcUm7BieovA+5odrPE1OxblqeHpbqbe0y7KLibMkc+3zCMijHyMlZmtVxHaidTpXRV3IyhlDKSCJB7ieR70+/FHQ7911vC0wN3apU4IuQMEEyCRGRg/WjUU3NItpkBuCzetAECQ9tkIAnIO0AY7iumOnmvbH7PLRkLcx4ovpp3XUESSwgYz7Zwa03T9FZe5ZuEBVNg7w4mWU/DJAJwc7seOw4l0XpQHxLN1FW8qrdR0eTDYiUMCOe/I+hn2Tfv6mjpszKIo789xH9pFD3iTMcVZ1nRtZfaSDuG7mTnOcfN9JobWaK5btWrzSqXJ2sMcE8/WCR7ZqK03YlMt09j4jBQCSM4Ekx4HJ+lH6BTdvqv9QaVDSu3Zk4nnGAe9V9E0t2xrLQu2iCroWB/6uDg5id0DxnvWk0/Rrp1r3jcQE3SPUWZoYT8vdSWOJnngCarHTvPmPGFk7mpVbukuW0O5/jOSSZYFDtUg4UDzAjvOaU9K0IOqazf3BTbZiBgzAIzGInd4x4rRPbtXNWjD1KtpvQsqAQwzjB3BnBmO5zSVww6kZBUwREYC7ABgjEAriI7cV1Tilh+JWcKefEyFz5eauOVryzpxwxjEkUaNNKHb+v7VxqWDnFrnFe3AViQQSoOfBEg/SoahCBFHdYkrpyQI+Aox/wBO4fc8fpTNYNR7ZH8oGlNxKbWR/KFKdQaaXQBK2sKap1B4qyy8giqX7fWsuAhWmchga8vncTVuk+YA5FVXNKxPB+tKzESgEftRnxnjAx71TePBPbivGBgEGSanyA9OiPYTXUK4eckzXlan4mNkzhVxNBHXOW2hYzM02coBtiT/AJ2pPqLUOTn71y6dSYRta1OBJmqW10EgyRQNi7JIq4AA+rNHakwlV65LZEA8VS96CAMGYr03ocSIBwTFUagy0muvTWAF2t05AJ5xQ2nA20Rq70rA8VDUaF7JXeIDotxY7qwwf0OPb6Um3BitYB5rTdER2skll/lvuWT6kxJMH+g8czJGKzuotZEDmAPrWn6PYYWb1u6ot3rO8SYkggsUb/Up++OD5pox3MfTWTU/xqXLN25tlsOF5PxFO8AYByypHdvocqmu2Vi4JY3rnxAxHpO9NhQg9okz9BBJqP4T0rtpNyqV3HBMwSu8zIExAC+cd+KO1+hKbLRPw7RaLZEmDO62CTlR6du2ODya7YzcopyX8s6rbVv2xV0zp7IyMyDZ8S+gEAwCQIjgGQRn8s1ptPorS3FvGVcoySCAGUFSZXsVgYEZ5nEU/wDpwKhJKnlmQZZgJnIEcEDBIgeBVlp9towMkH0H33YxgmQeIAgRinjHbhrzHhDbhozH4q6A2rVtRbxdAjZmHK4YKeQQRExkjtzV34y/Dj3bFizYWLVpTkkEyEIUR5baRPk55p4mp2lkZRuUgruI5Hfn7yZ/ejLl2UPG0SH5IOVEk89sZ4/TRjGV/wBTdlF358mR1iW/46yzEBvgzG0ElpZcNMqRBM9o4plpmY7ZuABmUA8mSRM5z29p9xijq/SFuXLy2tOx2WV+FcnbkFxtBLBcSp9pkwMHundNupa/miCCWHqUnAIEAZCyffz3zC05163RON7vue9I0qvqLzpBNuFliBtzOIMZgzP+nGaSXL+zXs7EDkckKTtgA8d8ZxP2rXaSwyk3PSFKW0A/qkbjOP8Avx3n9a9f0hLxUzG1w/pUZgMNjFlwJXweBTyj3N18fuGcO7a8T5v1I2zeukIyS3GZ7ThjJJMnPmjNXpmRtqTcVwChAAkNxPYEGQZMVrtT+HrRZrjqSJkypLHG0ASYM7e4/pMe9Wh6NcQotwC2oYsB8RVJDTMbGkQTxHbPNckoybrbz76XSIdlKzD2NA95zbGWUMSJE+gElR5bHApl03pgu/BLZRQ7MCpELxyMnJ4JAxz2r6AvSwb6XoQkWymQN2Zzgek8gGeGYY7iavQ/DDpaMEuTEgEicjwQJ4J4jg4q89FwV8jvQcVZjLXS2bTNckblfYVEDtMgzkziIms7r9G6D1qVPbcCDH3r662ktoHtTuJJuKkR2jzMbpH3A96D/EbC9Ze2NywADE/LgkAfkJzU9SE4rpj8+0LLRpHyrp+jZldgCQAcgTmJg+MAn7UM4x962/Tuj3LKzthCQdk7twKupMmI9LGs/wBN6ejXmt3C0BbhG2AZVSRODjGa0GpUlyS28FPSE9QJo27g4UjzS7TkkoqjJI/WtF1dd4F3cpV2dQB2CELSONxbFrqZvVqCeR9Ku0dpirEARbgnznAq/QdPF1/hgjc0xPHGBRel0ptLfs3B/MKY7+D27d6EYWvIKVilnuTiYrqaafoOpZQRbJB7yBXVlpSfQ21+A7XSXAsiDIn6f7GhLumLiZ7xTjpt0vIiPNHaXTWzyBkzSQ+HbW6BRabZjtTpinuecUHbuszEEH963jlHc2yAMYihukdCWWlcg+lpzJwyn/pNDT0HN0FaTbpGT1elcMCwIjme1Q06obi/EMJImOYnMYOa3uv6elxAmZjsCeADzHf+1J3/AAsrkLu2yQJjdVVCen3WgvRlFgV3oqhiQxYfTtyO3itAOjRas3TbF1rYhlYDNslpBkZKjgSP0FE2OlGxs9R3IYVnBAZeYmM8nzinG11ESREgRGR/SMzwMf2zFN8PoSk253Xv9nyPp6V3ZkB0UAl7h2ILiC0RDAySQDGQIAyY5mnL9LAe4+4t8ViVwMek+kiGJM5kYOM8gGdIsAoyODMcEemAYHOZgrB7ifFHuwxx75U8cDBxif8Ama6tDQ7t1/OSmnoqrFPTNOqWLKhQrO25gvAkANCmQu4QdoxnzMnPf9IEByCoiCASrQD9fUp8+oc1Rd1gItqssS5iAQcywifEY/4oLW6t0Kk+kHsQI7GDMx298iuibSh6Fm0o0MNeVEDkHnbiBGQGIMZYf5FBanXBVa5khSoClicxkzAODgxNQudRZmKjaQsTKg+naeJJ5b+30qGpAuIFBW3K7iqggtKyYCiJ+oHzVpZTcQt2sHuo6im260liQoIBwSsRkGZBnnH7UZauqSABhgVYyBBA9TQTECPpWa1WmKovwyJ2knnkbZEGPPuPejunkKARgQJMkmcz6oxgfvJjiEd257kTTleR0l4hCdzeog7XEjkYExA9PJnJJ4NB9aLNanO52K5n0+o8k9sDnBrz4Lm4YBb+WojcsznM/LM4Bn3MUTZKlYcEOpYQSCJPtBmBj6mc0dkpJx4/nP7hpu0T/iAFiDlfEkD4aEfKs+n7d8zVWkvruGZBZYgjaoA3GRAmc4x3oPX3FYDe8/DXaGePBwRJ2iVweBnmKo0Gq3k3HYiOQcxIBURukY7x2ijuadM106Y0VVvG4XDDI2gTyuSAwwCTjbOPvVnV7HxDvUlfVMdj32+Acg48/Wq7l8Ir7AY2kj0iF7QYjMH9OcTVmmdNqmT/ANrGZzDcR9h7Caj2W+V5us9Ot/r+BNu5+/Ep0WoLNyBtySY9jI8QFJ/vUrTG4VZxLFiyySBPyrmYP1E9p71Vf0O+4pVvhqREBBBG1jIgieAJ+uate9vcOGIEb4aJjjzP7/WuhJ29/T+vn9B833ijUay58q7SRPqldy7oGI9RggcTnNHaq38RCiAkrMBixjERJGJMiKR6rTBf5m8liJwgBn/SM+Y98cDNMOh6n13ZmTEyCAT3BkcxHNLGLlJxl1x6LII5lT6kb2j32rdu4GtkyoU8/LIM+IzgUjt/h+NYjorOp5wO6sCD9pPFbK86lCzqCV8xj3HgQee1CajU7drgEqX+bOJETn3wSTNbsYReXxWfJYyZ6MVz0oVW/wAKTee7cWWmYJC4ggT4/pNEaP8AD1q2jIU9LNCyeAY7xwW75pmpYwuYODPDZwM4kjt4qm6CWWAAJYe4IIP0mY9/NF6MdtSzf6melFGcudE+Hc3WrawjCGkYwD/ejb+kRnN5j6gI2xzEA5pp1G02R/TtJIMkzPaBziOeaUjqJUFJKj+kA8k4IwPqZyTXLLRjp3G3T49STgoumMLJdlBUiCMdq6qtLq2toqQo2iP8wc11dMIJRVtlNy8RdpXVZYHDZjxXmmtHZc2sd8j3EE5+4pVZsAWzs9Uk+ce1T6XqntXAjHDAQRn7VLhpNe2RTyrH1rReoZG44kjzmmWntkeomFIyMSJ+V594Ij3FSVSFJKsgAILeIBM4zA5kYiavuWHHzKWQLDbIIiO4OY5PnIHiursoxzR0qCTJ6nc4AbcLanBCmSIgkGZPI54+1QGn9Lkk+q3En6RMD9/pFWaq4rEKZGJBJIMd+2T5/wDHzVZu7WK4OI9RJkL54Ec/aqOOSkooF1SXHS2xuAhSMqeSBkD2Ixn2xg1cmqI3Ak45EgbBOGDSZGJxx7wKlbUbH3YUkmfSOI8cfTuAR5iq6xAyylfGCQeYxyYjGJBP0rKG3IqVZJNrY9eD2PaD/S2eRkD2waqS6EKhlDEKIncRORu+pGeeftS7UPbIA5BxJOZ9UASfRHcT+gq7U2RsglnydoMjJ4Ek/wCrcZ9x25mvmwJecEwXBcjaE3CJXcJIwAxEA8CZ8+1BanTs7kCMqZJ+URxiOB4OcAeKBu3t1vYfTOD6pkiSIxIgKc5nbGea6zfku4m36cq4b1GRtIJHzHwoPnxWbVUzblVBPStRbdnJJZhPqI9PDZIMz27555oO71LdJUeZA8DcOB4Mcdo+lB9Du/ynfbDeqNobMZ7T8ogdhE8nnyxY3SlsO4YlZO0CcMeSRPJGe3eoac24Je/ImpukkXa+9t+GGK+shgVJJUkj0sOeWMGRwD2iibW9G+JcW2d5CoxYTEGT6eM+RSrqDjdbsMxcpDuVU/ygBwGlsTA3H25oVtY90tsYhNxVW24BbOTEcfeAcUspVIVypm06f1JtrhWMqMZw2OM8jP654qauWTdgACNveSQTGMAnse5jtjPaHUG1c279wuJ8UFJiQRIAiQSDPPv4AYf+pLws+oyQwDSMCZgY4Pnnwa6ITvll4zvkkWDqGKwyPllT5u0OQQBzAmYOO9GdA1zMR8wknduJUZYRE5OF5nuaB6jfiy6rAdgpG2Yw65zE4VZ+2MipWLrJcZWUblUupEETAgyMcT+vipx7k/z78cCruyHN62dysAYhTIIJB9wSTxJkg4FFC8AuzBYk4bM98z4BxI7HxS3TsBtZiDDjAIH1B7EFSZ9u4qrXuRc3Fk2BQQPVIMfMewEE5JxM+avuXNFL6hqXha3S5csxiBJXCnaOP9B4A59pMF3JbCFi5LEmV43Y5gkkHcNwjBz3odtSgKlgdpDTgkfQHyex+vmKo1XVQSrqCQufSDAAAALQJCgtycRPekbj1Yra8SHVr0usFdp9AB3SIVyZgRGAvmeaq6Xrlul1O7eUIBwoY45xOMxPGSKBtahx8dgknBAEAAsTgZ9YBWSoyB5nFnTLk3d4UG0RgoJkwR8sykzJMAYg1KLlKXr0/p78CSbbG9242REjv+hK+SZ3ZX2miRrBhO5G0Buc58fKR2pbrbjm6htQBtyGOI8Rx2ERkz2ArrV3c10FVC7QIIAAOSCBAM+rt3mqO1LBS6lSGlrUEQIBYQWAkhcee2JP+1UWrhENDB947HcMniR8p/sZpfonYmy64MPuDQC6SoO0HsDggc481G8U+IsEtK5UAgEA4M+RMfcec6U20n79TbrQ0uIxWGY7oIzJIB4iT2OO1J+paC4102wv/tgvv9MkcqYkf1A8cVPUXR8SyWhmBb0zIgwB4mIXH1qevun4jKmbl4BB9MmRH9IXcee0cxU9WMdRO/eP3FnUrsY6bTSoJHOe3fI7+DXVngt9wGtuFQgbARnbA2k4PIg8966kU3/0YqqvlYu0d8Is7jnnwe0ivb2pNzYbSKz8QwkGMleCJIED60g1GsYGCRHbHYGKK6P1d0uWytwokwwJMRjkdwOeO1c/aZ2vg5lLNM+n9H1BKKSJEZJBlf8ASI7kTB+lSGqKOsHEEBeZXP64Hv8AvSJ2ghrbTbOY3ZHOP+05wRwSKrva30hWCgT82QcRJndtBIJnmPyr0+1pU+h3LVrkcX+ogXGUMTADeI7AZkccx47UBq9V8pD53MCRgAGV9z7yBj3obrN23eUMzsFHDLtEz2Y5lCQAQRHBxmoHUEBXe0EDnYyQVEkeAcrHYDkn6CWpO2179RJStjHpusGwggiTJ/qknsfBEYIgfSajc1z2721lEE5YExxOQVgR59jWds6tgri2txwI+IRBAEnMAee4x+eLfjLdtAKQSZA53Adpx2Pie2c5VaqlFKLyhe0tYLurWkAmADJVoJIOPSY7GIH0mo9M1BugKSAZCkMY4gq0eRk4zjtFLl6kdgVgCqyLg4O2QRDTIIiJIPvxNCpfFi6z22LW2xt3ZHJAcFYkMBmOPY1zPVgpblx1XUi5pO0FdSuNbuXC4Nvcw4AAIEgHuYwpjx9QaraxdS4+2AWkBhxMSQCcbWwR9uKFa6S6owDRIgkxPuR24x715qNTd2qrOfhgxuJBhox/5GImT+hqL1VKVO/IS7Y0GsCXGVFV0tKS5CmWaBAxgyTI87TgAUo0X8SxS2LZO4xGw7V9QE/9IVjknirNDfNn0oxMvLkblgceqeCew9+cVZrSq6e+9tlU3doKhwcAkPAmczx7TxXRiS58R7tE9fee0HUQl4KFfJcuFBAOBHcmcCI9jUfw0VdQXutC3AWthYk3PQpD+MycdveQbcvO9i1q4Zne3sdRJBKFtrngQRvMHyo7mZ6Pp9h9UtwRbstbS4FX4gG8E+nghoIEiREjxBfb3k1ny9ev7jJZGXVLdu1e0iWCQUdsky0FSTLH/VM4GOBwKo1unXF5UZRJNyczAkXAxXCZMxHfJzCxuosL91ri7AHcKzKW+GxEf0H5ueD7gxNMdH1u4bG5TuuLzmJOA0zgwCDMdhnvRjKE2+lcfQdSjJv3wRsslx13WyduSy7goUbjBg8PtIiM+eKcXNf8S2/pzthYX1DBAEk53ZMHj7ZFe+AbsKx3Bhd5Vm9hLEnuRB5JJ5kLNFq1s2fUvxEYqASFmQdxXcQYn278gxRclG787Duo0aqlncqEwzDBaZ4kgjMkDntP0FUa+7vgglgyj0kGYUktjtKGDEGCZqu91VTbDKpAcATk5MAz5OTxHcUl0mr23dxdgFUSQTIbIY55M7uD3E54GpqKLSXDNKSWEO/ii4WVQX9G4xiSYG2W+X8yBAk80J1+64tqqIAgIywKEQcFoE7SRAxE4xiqdA+UTdi2gILCNwJ5GZmAYGfPalepF698W6+1LZ3AhnCHapiM/KxgjMTBPatvuNdX7/sLutB+iwtw3MKSHChGUsIVid0z2Ig4jg9qZPrOLdpJtNp9y84jBBIEzMCfpI4pF/6gbdlLZRoZiSCZKgbZVDyGInPPamnTNKPhXbKHY6sxtXP6tpAYEERPzKD2kAmIENBviHh9fQMH0RanVpt2TjBhg3GAQpnEKDJ8UadJ8IXnDfPATG7bJG3C4YFht84jEis7pbV5y5u+l4JFs7SThTzwuTzmDiMmqLfVHbYCSpW4AxiSCD/VwGz+9B6m3Mk/L8M3aVmX0Hq6m18+7NsAYBA2tt3E8HkRIk8z2NK+q3luNM/DIkoxJ27D2A/pGD+Qn2I691YWxaQqpV+W2gFUjaAI5UBj6TwG4BJjK6XUC3dhyGRWyrjdIGBgg5jIpNbUp7Pv7+wupOu6avQ9RDtMg7d8TmCdoO08CZJme4+0TcHxbdsXIZg0n1YlR6YBg5G79e9KekKblu+NxLKVC7iu0glR6tw5AAM84qy9aBsrdG74rMyrtKhSuZwRPkcjt7VPtW0m/X7P8i7m0N3aflsBlAADDaQQAB/VcB7d69oSzavW1CBQ8D5g6CScnDMG5J5FdV8dU/t/Ye/J+/oYdtQXYA5wBTduk3Am8kEF8rGQI5+h4xXa/pgsW5BDNgEdif8Af3pr0y+13IeG2+lSDtkchvbiCDzGDXmRmpehzJLqM9TqB8K2A0tsWCB6ceZGIxPbEmhOsapkVVcK+7KuIMjvBAzz3rxNEVe8HYfC2ArEzuPykTiGlgfpVGl6bvsswYnPyziYgkT7zn6YxVJ/E0svovf1KNtnaoFLdvaXKOhIDcBhBDYMCZJxx79rdKWeyEdGKly0oDKmIVueCdwnORESav1F74VqzburbI2lTknMTkYG2SRM+IINEF/QSoDKFIB3YAEE7gfTgQO8YGO/LP4iT+XF49+8DKLyA67pYW6pseQw/wBbQCSvzQMDMHv7RU9fdui5dIBG2GEZ3iSN27+m4piB3BzMZnpr5Jkj5D4JEe8ZiYPB5+9Ea421QQZlZYSFmeMHuSSJgflQ0/iZxW0ySozOv1Qa6ScBuRHHnJ95/Kjm1FpgHb1SAFGMHHfnn9jQXUNKoYjftg5GW55EkyQAfvNUXSY9TeF8kQPaqTi5qyDYRqoneBEyIkEER9Sf2qF2/vR1XbBBIBBwARx4JM0uN1gf+meJ9+fMfaidPeGdp5AnHBGOT25pXCUUm+gLK7vT2Hzc7snBERJP1OMT+8g7S2VuIgI9S79oIwZyQfCnHqnBj3oddPcmclTAJHaZ/TmOf1onUPtVVByJEZMMe0AeZ+/51nqStMZYyaLp7FtOLAb4agbSxgiCI+We5Az2q7pl1bWm+GLoeNy7S0qBv3KGJEBogQQPbEVn7mpH8I1y2rC4p+GzbyBnIaDw3yxxn8iX0u6f4cXLjcq4MoIVkJIJk5ZiSTgSSDnM+tp6rSXjXvwLx1K+wp671R72wsRETtEwpO4GQSTIgDPaO2a8099ghQBwHyN68wIeDEFePfj61be6cRp3vswkXI2Yzu4MAQCC3f3470W2uvpy5J22mKKxDZ3xKbvliM7eYiubvW5Plok7u2P9J1e3suIGLF1DEj0sGC/XaVOAQffvFZ29f9XiT37fl/nFCo5UMeOx+uTH6/pUdPdxEENzM4iOIj7zP2pNSbnyCU75NABuUC2WBHpALcuccfLJnncMDFe9Ntp/O+MgcriJzvBI2gr7wMSDIpLa1OxlKkhswcd5E57f52okal2SFPotxyRM5gwcnvwDyZrKa5r9jKQy0hkQ5NtthVTJX1GIVgOwNeaKy9q/aDtueSyr2VfWoOVPb1AwORxzVVgvdZXLCC3qJgR59R9Iz5P2zRWs6uXO4CQpBPBkAATgY9O8buM+cg6WpHxygpoo6tY+E63yPirduM8ZCKWI27mOCSCTnAimqXHW2Gt21/iFEQ+SAxBbbiB9lEYjApJrr5tKPX/Muekhg4QCZJGNuDEgQRjHel9zqoB3ICHkGQxIU5E5+Y+5EDEdyemOoo5GU0nZqtdr7aH4vPxfQ0j5T62G3upYwe8x9qzKEksoOS29Yg88yTHGcR/y26drW1HxBIX0AEkj1uRtzLSFxyBxPciluvW7ZGxgybxDYAVgsFCCPmgRme+aTWbkr6ZNNtq+hCy6rdBvrNspjcCTBOCPEMDke9Ua65b2AIhHqneTJICgbZHpImTwO30odJ5xjkn984I+tQtXCVI+4GBn6Dz/AJxUFLFE7C9O3pUDLNCnPzZGI8/p+9Xo4CSeS8be8L83t7ceKDAONuCv9QMR9D2PvUUKZEsSCIHaO/3pFQDTr1e2BnJ7yyj9CJrqyd29k/KPY817XQteQ/as1fVOnG4oKHdyTIxHb74P5VVo9MUQAkEj1ROIzxHtGPpTW/eIXJbI554OeKoS2Xub7RUkgcmNsxz29v8ADXlQm9tB226DhdNzbgElRMxwJOPMbv1/K+3s2qvpBYT6TM+cE85g/wBqh0zSArcd7gfb6QEaAYkmTMAwvBxnnvQj3trMm2FMlTIBzkf5gxFSm1PUaA20Rv2vjehVB9QHzYAGIyRMQ0DjAycVd8FVtKoAG2QXAfJkkghhtGDxz7DFD2tc6lt+3ZyPc4zGYJ9QkgExiRQnXrwYwQqKgAEM3q3STCqSFwASTE49hVIxbaj0BvLLOuJuraJ2tEEDafTHn+rggiARzMireo2knj9AfY+/J81d+HrIVluG2txlgobjHA8CP9wKn/FKVeUG5jIzx4BJzBxxXfoxjC0uRZO3Ygv6ck4/wkVC1YUgwcjBIIie37j/AA1pv/TlFvf8QMSsMSCNk8yAsnJ2yJHNKrnTHQ7sbTgSCJP0MHn2qkdRS4A0DWemruG7acfQDuCY85H96pudPB/9uYndsPAPAJBOTI7yMUxdXOEUEf1eoADB4nng+1S0l+Cd4yScgEADHJ9zMU+HyAH1Vl7Y9Q+YhTs+UgCd0QACBuwBHes5qHZrjTIO7t6uRjjvx4rX/iHWLvsCRG1+/sF5n6/aazfSLQ9V25gq4Hy5EwZzjjscf259aMYXPqw22U9K6i6/EtFAUuoVONp77SY5M8D3xmrN7KQg3m0cm2CQAowZMHv3I8e1E3b23cFGz0Da2SOMsOcTIz+sVRorDIzPu9QWQQWGOJyATiMfehDV3LOEFypFOuvzbCqxjO5eIJjvw2QM4z2FWavfYsvp3AJNwMGVpBlRkYyPT9c1Cwy7wD8ucc7pwRjPE+80db6UptEmY7N/gxmcEeaz1lDkyYs095wreogPAYTz9fuBVC4DGccD3/4/4phqCnw7abVDLvLuoEtLEbZGTEQJoWwhckKozMZiM/bI/wB6d4XJi27pxvWMCF5MnMfX2x9KI/gWLgW0uFT8sxLkRuIMREkY/vUBprk7mBgYJx2xEDPiPtTi1bCNu3HeoicTgTEHEDAFTepHNgRdo2RZ+IDLgqVCiJ+WYOAcHHb7VIoqglZPYTzE4U+Yx2qq3b2iTjAEGe0+fOf+aua4D2OckjJE/v2/KuRyb7qMZ/Ul0ZmIIYggNOQCZJWc9yCR7/SlmstgIgDAmD6Vj0/U9z7dqba2+rkohBE+qVZXndAkklQsEd6A6l0m7aYK21g671ZDuBXzP+TIiZmu6EujCD6d4xyf6SCcYOI+/tTUFm09sZO1nEQQQRtgZncJA4GJjHdf0nSFi5EjaoYEELwR3PGJzmIraPcz6i0MILEhhcKgDcWjLQoyM8+anra+zFXf8hiZHp+zcvxVLWwCSBPqxgSCDzHcUIIx7HM+cVpOraObxbeFU+owpBnBKwY9WefPmvU6BbvWUYP6zPlT83cNzAkAjB70VrR2pvCNT4M0l0459/E1df0jbFYQC+InPJ/z7Gm3VOnBHUJbi2GK7zHqMCcxnkY/Lia9vdLu2wpIG1WPBI2k8HyBBA7nNZaiaTXUziK/4O5j+X2HJfxz9+a6tnetoxnahkDJUeBXVz/5vyDRRa120CVBWYllJ9UEkTERGfPFGaO0loM+9SCvfcYWcqVHfsK9TQtcZbJYbfSslwuCJkE9vPt2q2+nw4U5FtiIaGGMCDyQMwAYk1N4iFPJPTaxTbZYUYIUgRtHYhAAP7xOaBa0pJbIJIVTkAd27D8zjFBpqmLQP6GxwJMHHuMcTU21jtI5wffEZnMHtH1rLTknaNLOC7RMIvEoJDRbJliVOJAHIED6k+1VJo1uIwaCdxMrBIG3nGAMfng12puLcCnYYnaYlOQBJzmW2kHyJ+l2pKoHKOFN8MCUw2GkqVMQh2LkYkfYUcXVrDDPvZIdR2soCndkH0kE+PUJmAN2YjjParumaNtxKsJ//GWwuCJbzGRHbNI+q30lVFoyCG+IRlZCqYIMkYnbwJNM7HUja225OMMxOJGQQcmcjiIInvAZvUhpd0yihtrUuokuACJ4Py8zHheYH/FLj1c/y5ErJjjnI7cHPPNF6i2WRviyQoLKD8pEek5B3HcO/FZRnIVD6g+4zOCJLRg8GIo/BStO+QTWTVHWhli5DAwUWSCxAmJkkj6kyaovdU+GfRaRWHB3FjnHkg8cg0KdGWKR2kmTmQcvjtgiu0VgPvbdDTIPPyhjPtmP/iu1uhErFnU9YbhG8L2MhQCCZEDz3GZ/3EUI1tRbhSWADFiDBgkROfoSeOBzRmv2euSSgiYBzmf0E/l70g0mifcYUyBMgTEiYnzzj2NT1IbqZuDz+IIchzBiGGCDjA/WTmr7d7bBKmDI9UweJkDEeI8cVE6BmIZj7D6zx780TfvTbRWwQZHgABZEe580GqqgUF6pEVgFY7iNzKcgEmDBnnAI5zImr9PYKs87uPQBEeNxGMZmPY81XpACEuKD3G4kSQBmeR/p8Vc2qtgM7ElCdrcbicyBnGBGeea425LA1IF6nbUgNI8EkkAeBtAPcnI74Puv6fqXVhtzI9QHBAzgnv8AT+9MkQlPlIQzztwpPdmMDvmRP6UZY0aIIEDA45/8juj9Dziuhuo00L1wF6Z3Zc+M4/yfH5VRdvAEqss05K5I4jHcgEf8VcNeFbaw2BZk4xyMGIkRwRkeRXlw2mRphSg3D1ERAxMZgzHHfjEVyRhTthYr1juh9QaM5bdxjzP5e32q+zo33LucOs7QR6gJB4PAPbxj8l2t1TXAo28HHJAnx4PH5Uxt3rY2gYhSOwkxBO3uSAJiM11TTilQ20ZXNCpW07D/ALZBmAGEerhQTIE4wPao62wG2LJYbcEsxK9oEkLnExA/WR9eWFxdwG0qm0ggCCJiD9fHIom+4JhTCkGDw3cDHPEfak01bswq/gFsXmNt5TgFuSMYMY5E/l9aYW7WDvYlGaTsmF/p+WRA4BPiium6ctkWmJz3AHj5vJAInwBXiW753ACACRIMggzg+k5j70+ppptO/UyPOq3hedEgbCFMITDEkkgQJnivdOLdtxtBHA9WSDiOc96p1Fg22gCQoECeWViJHtFVvcJubo3NO6ZOPI/IZoPRTjtXA7Gmo2Om31AtcAxJB7Ekcf8AxQuusutvYWVgrNAIn1EDOVgYHeOKjptYHAHgg5XiD5GOBwam+sd2H8wyWliCwxxJP0/5qS03FqKEaoZ9M0On+Em/1NGSGEfqp7V1erqYxIPvC5966uWSbbZrAXLIy3FBBZAxmA235QPGRBIj9hSA6ly4ABAmbiyW2ieZ8ZHajbvUXumV2nap3qBtEcZEwYJH60Rpel3kdLqkAAS0wAQBOeJHb7dorrjDbFsrNq2kLr6PJuCNowQYEzEFVIjt3o3SnIZZHftgkY/X9qL1PS3ukRbtpbBmBIM8lo494jAgcigvg3NzgMihApwACNwkcgEe5/OunTusknjgt1tic3CSd2DPcdvtJoOzoiT6rg+HmMk7R2Kj2Jzx3qVvSapiFCKAIf1QcKxGc5mJiO1FWNQ7gHduQlUnAJ3YBKgYHOeBFbHAVbAH04VBugsAogRtB3EmBHgAV7pLIdikH1gQTtXJGZ3YABg5/WacXCyrDKGkD1qD9sEd5GTXdS6c4T1TO2SMcckc+aLSaoIu3alLRUq8quCAx9UfWYzlhxnxS7+BuKwDrcGQYYRg8tJ4ExjPJrVWdcUYq5DuRCuMbWwZ4O4bcR4oxkfBdhxsBYwADGJJxGf+Kho2pcci8ivSwzOBJJkY7iZLY4+/96hp9GyG4og71IXiclRmD71e3TWTeLYMsMPnaZ4huxOMGgl+MhJALMqyQO8QSB2B25/5quo5N2uCmnGPD56FGn0hG2QDuLTIIiCPOIJjn/mo3dK63CzttHHqKlYzAHPqxPkx7U21fS7iC2X5BlQTBIO2FOfmEE8j9qFudHv3nVQrekklGLMIZi0DOMY8fkKeMnwK4qxeengrvQ7j4AJAMyPeece/509O6HcvXHTawCgFjEiCfYxkYme9bW7+H10ii4GQyf8A21Ku0nEHaBwIMjx2qm4EUErO0mTJwdsYGZCx57zQ1JbRKMxY0WzkZUxBkwRjwJHv7dqVtpGL7XkAwS4EQZgccnj86+jWXssLm1ATM9iFUgAYHv4H15pNct23MEGCkxnv3BA4mMHNcMddW2wqOORbbvi5et/DHoS1t3Y8NLZnk8+1C9V0+y0rkSbm5tpB9IkAGJxxPOZ9jTNdM1tS7/8AtgkzbAB4EA+26f0qXV7BNlyZ9QEqDjkYBnjP0MxSqVaip4G2PqZvT3Q7jcxAI7QJOBJBI5gGP96c6DRIku5lSDbMjK8AkfbHtigD0JEgDJyYnGcjH2I5pve0Km2oWc+pgZBBHzY7+a6tVJ0k+RKdlB6QrlmskgAAgNB4+pn6RXvTuluLb/EUHduCTMYMyDHc8fuK5kKIHEx9BmYnAnNNC1oBTc1KqI37FRmKyeIAAH51LLVdAIyWu015GLXN2DE+qFwYAJye9e6fUvJJzJE/fMg+O339619oWb+4lziCN6EYAJmM5yDP2obV/hwBkYMLib4faGOJERxOIBk8/nXTDViqT5Hll4LOkae9etF1BQLG9QPUwPjP5ACnzdCS3eQgE2iDIJmBiBJE+PvR1i0thIDo6Z2bYQgHlCpklhiPA8xQv865dKWVuXfRKlcBRIgszYGJGc4/Lzp6mpqTqCw7LUoq2Jrums/GIABUAD0g45mZ5bJye5oXWdCLHdbD4kABlZSBPqxB5LdieeKP1lgWbht3WT18oh3sDyciADwfbz5N6XbW85NqSVXggwxkiYERgDBxP1rqbnpyXojUmrjkzOh/D7IhY8AwoX1cnO6I4AMVbb6c6BxOScRnAIngeO/eRWkudMu2Ei48/EG8EAgANkKM4MggmqtNrnWMIVgAFgh7CeVnvnzVFPvO3glJNUJF0g7XLgHYAHjtXtH6jRfEYsDtBPCkAeMDtXVzOUb4F3IyOjuFp3Z2qsYAj8u9HN8tp5O5mYMZORtXtx/g8V7XUb77XkP0G97TKiekRJWYJ9j9sknFJfxHaB6jeTIRAm0KzKB6V/0kV1dU/g5yfL8f0Hmhr0rTLLc4Vh8zcASBz5zTL8L6RLtxA6yChkCV4Vf9MeTXV1dFt2NqKoYLtfp12u8Dd8QLPtBgfoKHVQdikAgsJkTzzXV1bRb2R99BZcD/AKv0Wwuj+OLY+LvtrvlpgkSOe9ZfpR3I+7ORz78/sK8rq7ZrJzLkp6TfYNethiEDI22cTME1ffEEx/1//wBXB+wFeV1Sn/tyOmHzx+gy06hypcBiJA3CeMDmmem1zi6oBgANgBY5A4iIiva6pwk+zhk6ZxXaamA83SywYgXIHpHBie2ayXVrQVTtEfy1yMcqZrq6uj4n5Dz6B9BbGxjGdgM9+QOfp+dA6e6Ve2RgspBIA/1Djx9q6uryWu99vwN0Lr9wsFU/LLsRwCQsgkDnOap6iN1u6p4USO0H0+K6urL5vt+S/wDxX0/BDRAGzuIBO0iSO0inNjO0nOTznx/ua6uq/wAXhL6/gj4meW+25lnAER/4z+9daACI0ZKKZ5/qrq6i8Sdf+RUNOltN8IflCGPORnPPbzTO85/hC05AaD4xH7V1dXHrfMvp+SsOR10u8dreVsqwMCQSSCZ5zAqr8S9UvWdMvwnKSTMRmSBmRkwYmurqf/DX/rzXqNP5RNptOosqwHqcyxOS0EjJOTgmhOmuUublO0qpIIxHpn966ur0eYP6g0Uu1j6oe/iG+wW0QTLBgfcbSf3pb+GmNxL4ckhUcgSREbY4+pryuqPw6Vr34h+I5YXZ0y7Vx2Hc+K9rq6n2rwI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278" name="AutoShape 14" descr="data:image/jpeg;base64,/9j/4AAQSkZJRgABAQAAAQABAAD/2wCEAAkGBxMTEhQUExQWFRUXGBwaGRgXGBgaHRsdHB0YHRwcIB0cHSggHBolHBwYITEiJSkrLi4uHyEzODMsNygtLisBCgoKDg0OGxAQGywkICQ3LDQsLDQwLCwsLC8sLC8sLyw0LCwsLCwsLC8uLCwsLCwsLCwsLCwsLywsLCwsLCwsLP/AABEIAMMBAwMBIgACEQEDEQH/xAAbAAACAwEBAQAAAAAAAAAAAAAEBQIDBgABB//EAD0QAAIBAwMDAgQEBQMDAwUBAAECEQADIQQSMQVBUSJhEzJxgQaRobEUI0LB8FLR4WJyghUz8QckQ5KyFv/EABkBAAMBAQEAAAAAAAAAAAAAAAECAwAEBf/EADMRAAICAQMBBgUDAgcAAAAAAAABAhEhAxIxQRMiUWFx8AQygZGxwdHxoeEFFCMzQlJi/9oADAMBAAIRAxEAPwDd/hP8WnU+g22kntnHcz2HtWyVIEA18S6J+LXtNKW1E4IWvrP4b6sdRZDsArdwDxR3WIsDO3ckeD4oIENqTn5bYBH1af7UcJ78+1LtHdnUXMf0qJ//AGNEKYyKCvgv/wBSrx/jbsLxH7Cvs34i6q9i0zW0LkDtwPrXwn8VdQN+69ziTxTRMmrPu+lvBdHbOMWk/PaKSaLqFsaid2zMMIgT3k18q/8A9De+Ctou2wAY+lS6h1+5qAR6VUR7flSrUSTROSbdn2H8UdYtIgXcN7/LmB9z4r5B1vVlbp+KyXSFIDrxP/HnNCBNTdQuN1y3ajPb/mlmu1Id/lAIwfH5dqDlgNW7YbqdLbbSveN9fiC4oFvuVPcdzBpz+KtDc/hrbkIVCZZcTlR25PFY/VP6YxE8VqvxJ1tLmjs20MkW4aPSAdyGCP6uK0GmFrKMra1bsuwFiBwJOKpd27k0z6Rrbdl7bOu8SCeOI4jvUetai07u1uCGJIgbYH/b2pZIN5FizzXWtVODUd+K8XT9wak66jHX8Tmo6V2HFTZcZqFgRRSwAP0Vxi2cmaNb5ju4HNBaHLA9yRV/UL0MVmJFaXQpH5GV9UVJOyQO09/ele4iidS2BnP9vNDu+Kcme6i4p4quygAme/FeFhVQ9cgTiszDrRsChpFeaGP1proLZ+Gc0n1By2KZ8IJK8oKiDQ9tPWAaKn0rVG7+Ysigw9BlZt4iJ96qS0vxIPemNu1jaPrQGpTZcBgmpOWQUdrdNtYKsieK9tWYIDc8/Wp3NUZmCSPNUfPnO6MVrYAneveupX8Fz3rqITaaS5tMmtz+EvxZbsA7gWJ4A7VhkBKwKY9LsoDDMQT4FZPNgkfe9BrFuorLwRP2NBaSwp1GobMwi8/9M/nkVDoOqtCyoFwNtUAnvUeh6tXfUOODc/ZVFW9DJ2smf/Gxu27TqjDZBJ9RDZr4tryc/Wvrn/1B69Zu2/h22WRO4keOwMczXyLqD96cXTWWTuNKj2FVtayFUyT+lV37hAx4q/p3w9pZ5kfKPJnv9q5hzQ9I1V61bax8TZPqPBA/vWU1N7c5kyZ580d1TWMxBKlFIjvn3pXev7mU8x/nanbvAiRVfaiOo6Y2ztY9hwfuKp14IHOfFRuXPTnJishi2VIGaHuY/wB68JAANTdwVjvS9QkGuGPNT07HzVCmrhciJrPwMXvcAxIJqlHJBnmoOAJYVQLszNaMcAG+iWIzkkZqHUMPnJqvQPAB96l1B5ead3Q6+UmzoVAPM1XesECYxODUrbL8P5ZbepDeAJkR4OPyq7qdsFQwcEsTKjAXP5UEsCiu6uMVLTJtU5qq5I5phZ024AdyBAHeTFCSMT0F0fDIpHdPqM+a0jaFrIKMBIrO6hRJM074Ridoen71Q7w6xRFiNn3qlh6gfFBh6BVvWOWz+lEXL0ZPfmgLl3vEVZaE85qTjYAw6liIUSKo1F+CpgAx2odHIPirm007T2NZRSMetfQ5IaftXUWNMvvXUtLzGo0Vhht/vU9JfzHNBMQVEc12nY/esIfXvwhas7C25XuFfl4NYrX9UurdeGK+omAeDQvTXJKoGKk4ml3VLucmncm4o0UsnazqDMCMH3is9qTimL3Dmld9oHFU03aClRY4JBJxUbvyRMVbdPpntFUW03VHzCNLWve5b/mAXABtUt2+gpZ8UIwYACPajRe2KFpbrLu5pAim3WLVFfUdSXZi4gnPEVWGlftUdVclZPPmvQsLjxVEYlEipPb9PvVls4xUrWT6qk2EDU4mrd54q42AeK9W0O4is5JmAi2c1UrCavOG4xPFH6DpS3bgAYICRO7tNPaMV2I2j3NT1DbT5FOT0sAiyoLHdgge/MeO9JdZ6WOJ7UzdxDRZc1imzt2gHcCWz+VMrOq/+3YKqTAy3zc9u33pC5EYptZ6mVtlWCsCpAntJmRWTA0KtVYbaGIIB4q/RXig8kj0niPehdS8gZqxzwRPy8TNBswyubtvqYlu5ms3qFyac2rpKZpNcJJNNLhGLbEhT9aheP5V7bb0keKixwKVoxOzbLkV4fSxojRfMvmRUNauWmhRis8YorQa/ZggH6il6XIxU1suwkA45rGGb9Yknj7RXUlgV1AxuLZAUHHFUrcM4io2FmPHvRCqB2gVFNGJJccZBP1r24oIk89hVrPtXAqs2SVnxQcsUFIDL4JpZqHzTS7G0yY9qV31zir6LwzF2oSFMHtULJIE9qncI2kHxVKKCOcUm7BieovA+5odrPE1OxblqeHpbqbe0y7KLibMkc+3zCMijHyMlZmtVxHaidTpXRV3IyhlDKSCJB7ieR70+/FHQ7911vC0wN3apU4IuQMEEyCRGRg/WjUU3NItpkBuCzetAECQ9tkIAnIO0AY7iumOnmvbH7PLRkLcx4ovpp3XUESSwgYz7Zwa03T9FZe5ZuEBVNg7w4mWU/DJAJwc7seOw4l0XpQHxLN1FW8qrdR0eTDYiUMCOe/I+hn2Tfv6mjpszKIo789xH9pFD3iTMcVZ1nRtZfaSDuG7mTnOcfN9JobWaK5btWrzSqXJ2sMcE8/WCR7ZqK03YlMt09j4jBQCSM4Ekx4HJ+lH6BTdvqv9QaVDSu3Zk4nnGAe9V9E0t2xrLQu2iCroWB/6uDg5id0DxnvWk0/Rrp1r3jcQE3SPUWZoYT8vdSWOJnngCarHTvPmPGFk7mpVbukuW0O5/jOSSZYFDtUg4UDzAjvOaU9K0IOqazf3BTbZiBgzAIzGInd4x4rRPbtXNWjD1KtpvQsqAQwzjB3BnBmO5zSVww6kZBUwREYC7ABgjEAriI7cV1Tilh+JWcKefEyFz5eauOVryzpxwxjEkUaNNKHb+v7VxqWDnFrnFe3AViQQSoOfBEg/SoahCBFHdYkrpyQI+Aox/wBO4fc8fpTNYNR7ZH8oGlNxKbWR/KFKdQaaXQBK2sKap1B4qyy8giqX7fWsuAhWmchga8vncTVuk+YA5FVXNKxPB+tKzESgEftRnxnjAx71TePBPbivGBgEGSanyA9OiPYTXUK4eckzXlan4mNkzhVxNBHXOW2hYzM02coBtiT/AJ2pPqLUOTn71y6dSYRta1OBJmqW10EgyRQNi7JIq4AA+rNHakwlV65LZEA8VS96CAMGYr03ocSIBwTFUagy0muvTWAF2t05AJ5xQ2nA20Rq70rA8VDUaF7JXeIDotxY7qwwf0OPb6Um3BitYB5rTdER2skll/lvuWT6kxJMH+g8czJGKzuotZEDmAPrWn6PYYWb1u6ot3rO8SYkggsUb/Up++OD5pox3MfTWTU/xqXLN25tlsOF5PxFO8AYByypHdvocqmu2Vi4JY3rnxAxHpO9NhQg9okz9BBJqP4T0rtpNyqV3HBMwSu8zIExAC+cd+KO1+hKbLRPw7RaLZEmDO62CTlR6du2ODya7YzcopyX8s6rbVv2xV0zp7IyMyDZ8S+gEAwCQIjgGQRn8s1ptPorS3FvGVcoySCAGUFSZXsVgYEZ5nEU/wDpwKhJKnlmQZZgJnIEcEDBIgeBVlp9towMkH0H33YxgmQeIAgRinjHbhrzHhDbhozH4q6A2rVtRbxdAjZmHK4YKeQQRExkjtzV34y/Dj3bFizYWLVpTkkEyEIUR5baRPk55p4mp2lkZRuUgruI5Hfn7yZ/ejLl2UPG0SH5IOVEk89sZ4/TRjGV/wBTdlF358mR1iW/46yzEBvgzG0ElpZcNMqRBM9o4plpmY7ZuABmUA8mSRM5z29p9xijq/SFuXLy2tOx2WV+FcnbkFxtBLBcSp9pkwMHundNupa/miCCWHqUnAIEAZCyffz3zC05163RON7vue9I0qvqLzpBNuFliBtzOIMZgzP+nGaSXL+zXs7EDkckKTtgA8d8ZxP2rXaSwyk3PSFKW0A/qkbjOP8Avx3n9a9f0hLxUzG1w/pUZgMNjFlwJXweBTyj3N18fuGcO7a8T5v1I2zeukIyS3GZ7ThjJJMnPmjNXpmRtqTcVwChAAkNxPYEGQZMVrtT+HrRZrjqSJkypLHG0ASYM7e4/pMe9Wh6NcQotwC2oYsB8RVJDTMbGkQTxHbPNckoybrbz76XSIdlKzD2NA95zbGWUMSJE+gElR5bHApl03pgu/BLZRQ7MCpELxyMnJ4JAxz2r6AvSwb6XoQkWymQN2Zzgek8gGeGYY7iavQ/DDpaMEuTEgEicjwQJ4J4jg4q89FwV8jvQcVZjLXS2bTNckblfYVEDtMgzkziIms7r9G6D1qVPbcCDH3r662ktoHtTuJJuKkR2jzMbpH3A96D/EbC9Ze2NywADE/LgkAfkJzU9SE4rpj8+0LLRpHyrp+jZldgCQAcgTmJg+MAn7UM4x962/Tuj3LKzthCQdk7twKupMmI9LGs/wBN6ejXmt3C0BbhG2AZVSRODjGa0GpUlyS28FPSE9QJo27g4UjzS7TkkoqjJI/WtF1dd4F3cpV2dQB2CELSONxbFrqZvVqCeR9Ku0dpirEARbgnznAq/QdPF1/hgjc0xPHGBRel0ptLfs3B/MKY7+D27d6EYWvIKVilnuTiYrqaafoOpZQRbJB7yBXVlpSfQ21+A7XSXAsiDIn6f7GhLumLiZ7xTjpt0vIiPNHaXTWzyBkzSQ+HbW6BRabZjtTpinuecUHbuszEEH963jlHc2yAMYihukdCWWlcg+lpzJwyn/pNDT0HN0FaTbpGT1elcMCwIjme1Q06obi/EMJImOYnMYOa3uv6elxAmZjsCeADzHf+1J3/AAsrkLu2yQJjdVVCen3WgvRlFgV3oqhiQxYfTtyO3itAOjRas3TbF1rYhlYDNslpBkZKjgSP0FE2OlGxs9R3IYVnBAZeYmM8nzinG11ESREgRGR/SMzwMf2zFN8PoSk253Xv9nyPp6V3ZkB0UAl7h2ILiC0RDAySQDGQIAyY5mnL9LAe4+4t8ViVwMek+kiGJM5kYOM8gGdIsAoyODMcEemAYHOZgrB7ifFHuwxx75U8cDBxif8Ama6tDQ7t1/OSmnoqrFPTNOqWLKhQrO25gvAkANCmQu4QdoxnzMnPf9IEByCoiCASrQD9fUp8+oc1Rd1gItqssS5iAQcywifEY/4oLW6t0Kk+kHsQI7GDMx298iuibSh6Fm0o0MNeVEDkHnbiBGQGIMZYf5FBanXBVa5khSoClicxkzAODgxNQudRZmKjaQsTKg+naeJJ5b+30qGpAuIFBW3K7iqggtKyYCiJ+oHzVpZTcQt2sHuo6im260liQoIBwSsRkGZBnnH7UZauqSABhgVYyBBA9TQTECPpWa1WmKovwyJ2knnkbZEGPPuPejunkKARgQJMkmcz6oxgfvJjiEd257kTTleR0l4hCdzeog7XEjkYExA9PJnJJ4NB9aLNanO52K5n0+o8k9sDnBrz4Lm4YBb+WojcsznM/LM4Bn3MUTZKlYcEOpYQSCJPtBmBj6mc0dkpJx4/nP7hpu0T/iAFiDlfEkD4aEfKs+n7d8zVWkvruGZBZYgjaoA3GRAmc4x3oPX3FYDe8/DXaGePBwRJ2iVweBnmKo0Gq3k3HYiOQcxIBURukY7x2ijuadM106Y0VVvG4XDDI2gTyuSAwwCTjbOPvVnV7HxDvUlfVMdj32+Acg48/Wq7l8Ir7AY2kj0iF7QYjMH9OcTVmmdNqmT/ANrGZzDcR9h7Caj2W+V5us9Ot/r+BNu5+/Ep0WoLNyBtySY9jI8QFJ/vUrTG4VZxLFiyySBPyrmYP1E9p71Vf0O+4pVvhqREBBBG1jIgieAJ+uate9vcOGIEb4aJjjzP7/WuhJ29/T+vn9B833ijUay58q7SRPqldy7oGI9RggcTnNHaq38RCiAkrMBixjERJGJMiKR6rTBf5m8liJwgBn/SM+Y98cDNMOh6n13ZmTEyCAT3BkcxHNLGLlJxl1x6LII5lT6kb2j32rdu4GtkyoU8/LIM+IzgUjt/h+NYjorOp5wO6sCD9pPFbK86lCzqCV8xj3HgQee1CajU7drgEqX+bOJETn3wSTNbsYReXxWfJYyZ6MVz0oVW/wAKTee7cWWmYJC4ggT4/pNEaP8AD1q2jIU9LNCyeAY7xwW75pmpYwuYODPDZwM4kjt4qm6CWWAAJYe4IIP0mY9/NF6MdtSzf6melFGcudE+Hc3WrawjCGkYwD/ejb+kRnN5j6gI2xzEA5pp1G02R/TtJIMkzPaBziOeaUjqJUFJKj+kA8k4IwPqZyTXLLRjp3G3T49STgoumMLJdlBUiCMdq6qtLq2toqQo2iP8wc11dMIJRVtlNy8RdpXVZYHDZjxXmmtHZc2sd8j3EE5+4pVZsAWzs9Uk+ce1T6XqntXAjHDAQRn7VLhpNe2RTyrH1rReoZG44kjzmmWntkeomFIyMSJ+V594Ij3FSVSFJKsgAILeIBM4zA5kYiavuWHHzKWQLDbIIiO4OY5PnIHiursoxzR0qCTJ6nc4AbcLanBCmSIgkGZPI54+1QGn9Lkk+q3En6RMD9/pFWaq4rEKZGJBJIMd+2T5/wDHzVZu7WK4OI9RJkL54Ec/aqOOSkooF1SXHS2xuAhSMqeSBkD2Ixn2xg1cmqI3Ak45EgbBOGDSZGJxx7wKlbUbH3YUkmfSOI8cfTuAR5iq6xAyylfGCQeYxyYjGJBP0rKG3IqVZJNrY9eD2PaD/S2eRkD2waqS6EKhlDEKIncRORu+pGeeftS7UPbIA5BxJOZ9UASfRHcT+gq7U2RsglnydoMjJ4Ek/wCrcZ9x25mvmwJecEwXBcjaE3CJXcJIwAxEA8CZ8+1BanTs7kCMqZJ+URxiOB4OcAeKBu3t1vYfTOD6pkiSIxIgKc5nbGea6zfku4m36cq4b1GRtIJHzHwoPnxWbVUzblVBPStRbdnJJZhPqI9PDZIMz27555oO71LdJUeZA8DcOB4Mcdo+lB9Du/ynfbDeqNobMZ7T8ogdhE8nnyxY3SlsO4YlZO0CcMeSRPJGe3eoac24Je/ImpukkXa+9t+GGK+shgVJJUkj0sOeWMGRwD2iibW9G+JcW2d5CoxYTEGT6eM+RSrqDjdbsMxcpDuVU/ygBwGlsTA3H25oVtY90tsYhNxVW24BbOTEcfeAcUspVIVypm06f1JtrhWMqMZw2OM8jP654qauWTdgACNveSQTGMAnse5jtjPaHUG1c279wuJ8UFJiQRIAiQSDPPv4AYf+pLws+oyQwDSMCZgY4Pnnwa6ITvll4zvkkWDqGKwyPllT5u0OQQBzAmYOO9GdA1zMR8wknduJUZYRE5OF5nuaB6jfiy6rAdgpG2Yw65zE4VZ+2MipWLrJcZWUblUupEETAgyMcT+vipx7k/z78cCruyHN62dysAYhTIIJB9wSTxJkg4FFC8AuzBYk4bM98z4BxI7HxS3TsBtZiDDjAIH1B7EFSZ9u4qrXuRc3Fk2BQQPVIMfMewEE5JxM+avuXNFL6hqXha3S5csxiBJXCnaOP9B4A59pMF3JbCFi5LEmV43Y5gkkHcNwjBz3odtSgKlgdpDTgkfQHyex+vmKo1XVQSrqCQufSDAAAALQJCgtycRPekbj1Yra8SHVr0usFdp9AB3SIVyZgRGAvmeaq6Xrlul1O7eUIBwoY45xOMxPGSKBtahx8dgknBAEAAsTgZ9YBWSoyB5nFnTLk3d4UG0RgoJkwR8sykzJMAYg1KLlKXr0/p78CSbbG9242REjv+hK+SZ3ZX2miRrBhO5G0Buc58fKR2pbrbjm6htQBtyGOI8Rx2ERkz2ArrV3c10FVC7QIIAAOSCBAM+rt3mqO1LBS6lSGlrUEQIBYQWAkhcee2JP+1UWrhENDB947HcMniR8p/sZpfonYmy64MPuDQC6SoO0HsDggc481G8U+IsEtK5UAgEA4M+RMfcec6U20n79TbrQ0uIxWGY7oIzJIB4iT2OO1J+paC4102wv/tgvv9MkcqYkf1A8cVPUXR8SyWhmBb0zIgwB4mIXH1qevun4jKmbl4BB9MmRH9IXcee0cxU9WMdRO/eP3FnUrsY6bTSoJHOe3fI7+DXVngt9wGtuFQgbARnbA2k4PIg8966kU3/0YqqvlYu0d8Is7jnnwe0ivb2pNzYbSKz8QwkGMleCJIED60g1GsYGCRHbHYGKK6P1d0uWytwokwwJMRjkdwOeO1c/aZ2vg5lLNM+n9H1BKKSJEZJBlf8ASI7kTB+lSGqKOsHEEBeZXP64Hv8AvSJ2ghrbTbOY3ZHOP+05wRwSKrva30hWCgT82QcRJndtBIJnmPyr0+1pU+h3LVrkcX+ogXGUMTADeI7AZkccx47UBq9V8pD53MCRgAGV9z7yBj3obrN23eUMzsFHDLtEz2Y5lCQAQRHBxmoHUEBXe0EDnYyQVEkeAcrHYDkn6CWpO2179RJStjHpusGwggiTJ/qknsfBEYIgfSajc1z2721lEE5YExxOQVgR59jWds6tgri2txwI+IRBAEnMAee4x+eLfjLdtAKQSZA53Adpx2Pie2c5VaqlFKLyhe0tYLurWkAmADJVoJIOPSY7GIH0mo9M1BugKSAZCkMY4gq0eRk4zjtFLl6kdgVgCqyLg4O2QRDTIIiJIPvxNCpfFi6z22LW2xt3ZHJAcFYkMBmOPY1zPVgpblx1XUi5pO0FdSuNbuXC4Nvcw4AAIEgHuYwpjx9QaraxdS4+2AWkBhxMSQCcbWwR9uKFa6S6owDRIgkxPuR24x715qNTd2qrOfhgxuJBhox/5GImT+hqL1VKVO/IS7Y0GsCXGVFV0tKS5CmWaBAxgyTI87TgAUo0X8SxS2LZO4xGw7V9QE/9IVjknirNDfNn0oxMvLkblgceqeCew9+cVZrSq6e+9tlU3doKhwcAkPAmczx7TxXRiS58R7tE9fee0HUQl4KFfJcuFBAOBHcmcCI9jUfw0VdQXutC3AWthYk3PQpD+MycdveQbcvO9i1q4Zne3sdRJBKFtrngQRvMHyo7mZ6Pp9h9UtwRbstbS4FX4gG8E+nghoIEiREjxBfb3k1ny9ev7jJZGXVLdu1e0iWCQUdsky0FSTLH/VM4GOBwKo1unXF5UZRJNyczAkXAxXCZMxHfJzCxuosL91ri7AHcKzKW+GxEf0H5ueD7gxNMdH1u4bG5TuuLzmJOA0zgwCDMdhnvRjKE2+lcfQdSjJv3wRsslx13WyduSy7goUbjBg8PtIiM+eKcXNf8S2/pzthYX1DBAEk53ZMHj7ZFe+AbsKx3Bhd5Vm9hLEnuRB5JJ5kLNFq1s2fUvxEYqASFmQdxXcQYn278gxRclG787Duo0aqlncqEwzDBaZ4kgjMkDntP0FUa+7vgglgyj0kGYUktjtKGDEGCZqu91VTbDKpAcATk5MAz5OTxHcUl0mr23dxdgFUSQTIbIY55M7uD3E54GpqKLSXDNKSWEO/ii4WVQX9G4xiSYG2W+X8yBAk80J1+64tqqIAgIywKEQcFoE7SRAxE4xiqdA+UTdi2gILCNwJ5GZmAYGfPalepF698W6+1LZ3AhnCHapiM/KxgjMTBPatvuNdX7/sLutB+iwtw3MKSHChGUsIVid0z2Ig4jg9qZPrOLdpJtNp9y84jBBIEzMCfpI4pF/6gbdlLZRoZiSCZKgbZVDyGInPPamnTNKPhXbKHY6sxtXP6tpAYEERPzKD2kAmIENBviHh9fQMH0RanVpt2TjBhg3GAQpnEKDJ8UadJ8IXnDfPATG7bJG3C4YFht84jEis7pbV5y5u+l4JFs7SThTzwuTzmDiMmqLfVHbYCSpW4AxiSCD/VwGz+9B6m3Mk/L8M3aVmX0Hq6m18+7NsAYBA2tt3E8HkRIk8z2NK+q3luNM/DIkoxJ27D2A/pGD+Qn2I691YWxaQqpV+W2gFUjaAI5UBj6TwG4BJjK6XUC3dhyGRWyrjdIGBgg5jIpNbUp7Pv7+wupOu6avQ9RDtMg7d8TmCdoO08CZJme4+0TcHxbdsXIZg0n1YlR6YBg5G79e9KekKblu+NxLKVC7iu0glR6tw5AAM84qy9aBsrdG74rMyrtKhSuZwRPkcjt7VPtW0m/X7P8i7m0N3aflsBlAADDaQQAB/VcB7d69oSzavW1CBQ8D5g6CScnDMG5J5FdV8dU/t/Ye/J+/oYdtQXYA5wBTduk3Am8kEF8rGQI5+h4xXa/pgsW5BDNgEdif8Af3pr0y+13IeG2+lSDtkchvbiCDzGDXmRmpehzJLqM9TqB8K2A0tsWCB6ceZGIxPbEmhOsapkVVcK+7KuIMjvBAzz3rxNEVe8HYfC2ArEzuPykTiGlgfpVGl6bvsswYnPyziYgkT7zn6YxVJ/E0svovf1KNtnaoFLdvaXKOhIDcBhBDYMCZJxx79rdKWeyEdGKly0oDKmIVueCdwnORESav1F74VqzburbI2lTknMTkYG2SRM+IINEF/QSoDKFIB3YAEE7gfTgQO8YGO/LP4iT+XF49+8DKLyA67pYW6pseQw/wBbQCSvzQMDMHv7RU9fdui5dIBG2GEZ3iSN27+m4piB3BzMZnpr5Jkj5D4JEe8ZiYPB5+9Ea421QQZlZYSFmeMHuSSJgflQ0/iZxW0ySozOv1Qa6ScBuRHHnJ95/Kjm1FpgHb1SAFGMHHfnn9jQXUNKoYjftg5GW55EkyQAfvNUXSY9TeF8kQPaqTi5qyDYRqoneBEyIkEER9Sf2qF2/vR1XbBBIBBwARx4JM0uN1gf+meJ9+fMfaidPeGdp5AnHBGOT25pXCUUm+gLK7vT2Hzc7snBERJP1OMT+8g7S2VuIgI9S79oIwZyQfCnHqnBj3oddPcmclTAJHaZ/TmOf1onUPtVVByJEZMMe0AeZ+/51nqStMZYyaLp7FtOLAb4agbSxgiCI+We5Az2q7pl1bWm+GLoeNy7S0qBv3KGJEBogQQPbEVn7mpH8I1y2rC4p+GzbyBnIaDw3yxxn8iX0u6f4cXLjcq4MoIVkJIJk5ZiSTgSSDnM+tp6rSXjXvwLx1K+wp671R72wsRETtEwpO4GQSTIgDPaO2a8099ghQBwHyN68wIeDEFePfj61be6cRp3vswkXI2Yzu4MAQCC3f3470W2uvpy5J22mKKxDZ3xKbvliM7eYiubvW5Plok7u2P9J1e3suIGLF1DEj0sGC/XaVOAQffvFZ29f9XiT37fl/nFCo5UMeOx+uTH6/pUdPdxEENzM4iOIj7zP2pNSbnyCU75NABuUC2WBHpALcuccfLJnncMDFe9Ntp/O+MgcriJzvBI2gr7wMSDIpLa1OxlKkhswcd5E57f52okal2SFPotxyRM5gwcnvwDyZrKa5r9jKQy0hkQ5NtthVTJX1GIVgOwNeaKy9q/aDtueSyr2VfWoOVPb1AwORxzVVgvdZXLCC3qJgR59R9Iz5P2zRWs6uXO4CQpBPBkAATgY9O8buM+cg6WpHxygpoo6tY+E63yPirduM8ZCKWI27mOCSCTnAimqXHW2Gt21/iFEQ+SAxBbbiB9lEYjApJrr5tKPX/Muekhg4QCZJGNuDEgQRjHel9zqoB3ICHkGQxIU5E5+Y+5EDEdyemOoo5GU0nZqtdr7aH4vPxfQ0j5T62G3upYwe8x9qzKEksoOS29Yg88yTHGcR/y26drW1HxBIX0AEkj1uRtzLSFxyBxPciluvW7ZGxgybxDYAVgsFCCPmgRme+aTWbkr6ZNNtq+hCy6rdBvrNspjcCTBOCPEMDke9Ua65b2AIhHqneTJICgbZHpImTwO30odJ5xjkn984I+tQtXCVI+4GBn6Dz/AJxUFLFE7C9O3pUDLNCnPzZGI8/p+9Xo4CSeS8be8L83t7ceKDAONuCv9QMR9D2PvUUKZEsSCIHaO/3pFQDTr1e2BnJ7yyj9CJrqyd29k/KPY817XQteQ/as1fVOnG4oKHdyTIxHb74P5VVo9MUQAkEj1ROIzxHtGPpTW/eIXJbI554OeKoS2Xub7RUkgcmNsxz29v8ADXlQm9tB226DhdNzbgElRMxwJOPMbv1/K+3s2qvpBYT6TM+cE85g/wBqh0zSArcd7gfb6QEaAYkmTMAwvBxnnvQj3trMm2FMlTIBzkf5gxFSm1PUaA20Rv2vjehVB9QHzYAGIyRMQ0DjAycVd8FVtKoAG2QXAfJkkghhtGDxz7DFD2tc6lt+3ZyPc4zGYJ9QkgExiRQnXrwYwQqKgAEM3q3STCqSFwASTE49hVIxbaj0BvLLOuJuraJ2tEEDafTHn+rggiARzMireo2knj9AfY+/J81d+HrIVluG2txlgobjHA8CP9wKn/FKVeUG5jIzx4BJzBxxXfoxjC0uRZO3Ygv6ck4/wkVC1YUgwcjBIIie37j/AA1pv/TlFvf8QMSsMSCNk8yAsnJ2yJHNKrnTHQ7sbTgSCJP0MHn2qkdRS4A0DWemruG7acfQDuCY85H96pudPB/9uYndsPAPAJBOTI7yMUxdXOEUEf1eoADB4nng+1S0l+Cd4yScgEADHJ9zMU+HyAH1Vl7Y9Q+YhTs+UgCd0QACBuwBHes5qHZrjTIO7t6uRjjvx4rX/iHWLvsCRG1+/sF5n6/aazfSLQ9V25gq4Hy5EwZzjjscf259aMYXPqw22U9K6i6/EtFAUuoVONp77SY5M8D3xmrN7KQg3m0cm2CQAowZMHv3I8e1E3b23cFGz0Da2SOMsOcTIz+sVRorDIzPu9QWQQWGOJyATiMfehDV3LOEFypFOuvzbCqxjO5eIJjvw2QM4z2FWavfYsvp3AJNwMGVpBlRkYyPT9c1Cwy7wD8ucc7pwRjPE+80db6UptEmY7N/gxmcEeaz1lDkyYs095wreogPAYTz9fuBVC4DGccD3/4/4phqCnw7abVDLvLuoEtLEbZGTEQJoWwhckKozMZiM/bI/wB6d4XJi27pxvWMCF5MnMfX2x9KI/gWLgW0uFT8sxLkRuIMREkY/vUBprk7mBgYJx2xEDPiPtTi1bCNu3HeoicTgTEHEDAFTepHNgRdo2RZ+IDLgqVCiJ+WYOAcHHb7VIoqglZPYTzE4U+Yx2qq3b2iTjAEGe0+fOf+aua4D2OckjJE/v2/KuRyb7qMZ/Ul0ZmIIYggNOQCZJWc9yCR7/SlmstgIgDAmD6Vj0/U9z7dqba2+rkohBE+qVZXndAkklQsEd6A6l0m7aYK21g671ZDuBXzP+TIiZmu6EujCD6d4xyf6SCcYOI+/tTUFm09sZO1nEQQQRtgZncJA4GJjHdf0nSFi5EjaoYEELwR3PGJzmIraPcz6i0MILEhhcKgDcWjLQoyM8+anra+zFXf8hiZHp+zcvxVLWwCSBPqxgSCDzHcUIIx7HM+cVpOraObxbeFU+owpBnBKwY9WefPmvU6BbvWUYP6zPlT83cNzAkAjB70VrR2pvCNT4M0l0459/E1df0jbFYQC+InPJ/z7Gm3VOnBHUJbi2GK7zHqMCcxnkY/Lia9vdLu2wpIG1WPBI2k8HyBBA7nNZaiaTXUziK/4O5j+X2HJfxz9+a6tnetoxnahkDJUeBXVz/5vyDRRa120CVBWYllJ9UEkTERGfPFGaO0loM+9SCvfcYWcqVHfsK9TQtcZbJYbfSslwuCJkE9vPt2q2+nw4U5FtiIaGGMCDyQMwAYk1N4iFPJPTaxTbZYUYIUgRtHYhAAP7xOaBa0pJbIJIVTkAd27D8zjFBpqmLQP6GxwJMHHuMcTU21jtI5wffEZnMHtH1rLTknaNLOC7RMIvEoJDRbJliVOJAHIED6k+1VJo1uIwaCdxMrBIG3nGAMfng12puLcCnYYnaYlOQBJzmW2kHyJ+l2pKoHKOFN8MCUw2GkqVMQh2LkYkfYUcXVrDDPvZIdR2soCndkH0kE+PUJmAN2YjjParumaNtxKsJ//GWwuCJbzGRHbNI+q30lVFoyCG+IRlZCqYIMkYnbwJNM7HUja225OMMxOJGQQcmcjiIInvAZvUhpd0yihtrUuokuACJ4Py8zHheYH/FLj1c/y5ErJjjnI7cHPPNF6i2WRviyQoLKD8pEek5B3HcO/FZRnIVD6g+4zOCJLRg8GIo/BStO+QTWTVHWhli5DAwUWSCxAmJkkj6kyaovdU+GfRaRWHB3FjnHkg8cg0KdGWKR2kmTmQcvjtgiu0VgPvbdDTIPPyhjPtmP/iu1uhErFnU9YbhG8L2MhQCCZEDz3GZ/3EUI1tRbhSWADFiDBgkROfoSeOBzRmv2euSSgiYBzmf0E/l70g0mifcYUyBMgTEiYnzzj2NT1IbqZuDz+IIchzBiGGCDjA/WTmr7d7bBKmDI9UweJkDEeI8cVE6BmIZj7D6zx780TfvTbRWwQZHgABZEe580GqqgUF6pEVgFY7iNzKcgEmDBnnAI5zImr9PYKs87uPQBEeNxGMZmPY81XpACEuKD3G4kSQBmeR/p8Vc2qtgM7ElCdrcbicyBnGBGeea425LA1IF6nbUgNI8EkkAeBtAPcnI74Puv6fqXVhtzI9QHBAzgnv8AT+9MkQlPlIQzztwpPdmMDvmRP6UZY0aIIEDA45/8juj9Dziuhuo00L1wF6Z3Zc+M4/yfH5VRdvAEqss05K5I4jHcgEf8VcNeFbaw2BZk4xyMGIkRwRkeRXlw2mRphSg3D1ERAxMZgzHHfjEVyRhTthYr1juh9QaM5bdxjzP5e32q+zo33LucOs7QR6gJB4PAPbxj8l2t1TXAo28HHJAnx4PH5Uxt3rY2gYhSOwkxBO3uSAJiM11TTilQ20ZXNCpW07D/ALZBmAGEerhQTIE4wPao62wG2LJYbcEsxK9oEkLnExA/WR9eWFxdwG0qm0ggCCJiD9fHIom+4JhTCkGDw3cDHPEfak01bswq/gFsXmNt5TgFuSMYMY5E/l9aYW7WDvYlGaTsmF/p+WRA4BPiium6ctkWmJz3AHj5vJAInwBXiW753ACACRIMggzg+k5j70+ppptO/UyPOq3hedEgbCFMITDEkkgQJnivdOLdtxtBHA9WSDiOc96p1Fg22gCQoECeWViJHtFVvcJubo3NO6ZOPI/IZoPRTjtXA7Gmo2Om31AtcAxJB7Ekcf8AxQuusutvYWVgrNAIn1EDOVgYHeOKjptYHAHgg5XiD5GOBwam+sd2H8wyWliCwxxJP0/5qS03FqKEaoZ9M0On+Em/1NGSGEfqp7V1erqYxIPvC5966uWSbbZrAXLIy3FBBZAxmA235QPGRBIj9hSA6ly4ABAmbiyW2ieZ8ZHajbvUXumV2nap3qBtEcZEwYJH60Rpel3kdLqkAAS0wAQBOeJHb7dorrjDbFsrNq2kLr6PJuCNowQYEzEFVIjt3o3SnIZZHftgkY/X9qL1PS3ukRbtpbBmBIM8lo494jAgcigvg3NzgMihApwACNwkcgEe5/OunTusknjgt1tic3CSd2DPcdvtJoOzoiT6rg+HmMk7R2Kj2Jzx3qVvSapiFCKAIf1QcKxGc5mJiO1FWNQ7gHduQlUnAJ3YBKgYHOeBFbHAVbAH04VBugsAogRtB3EmBHgAV7pLIdikH1gQTtXJGZ3YABg5/WacXCyrDKGkD1qD9sEd5GTXdS6c4T1TO2SMcckc+aLSaoIu3alLRUq8quCAx9UfWYzlhxnxS7+BuKwDrcGQYYRg8tJ4ExjPJrVWdcUYq5DuRCuMbWwZ4O4bcR4oxkfBdhxsBYwADGJJxGf+Kho2pcci8ivSwzOBJJkY7iZLY4+/96hp9GyG4og71IXiclRmD71e3TWTeLYMsMPnaZ4huxOMGgl+MhJALMqyQO8QSB2B25/5quo5N2uCmnGPD56FGn0hG2QDuLTIIiCPOIJjn/mo3dK63CzttHHqKlYzAHPqxPkx7U21fS7iC2X5BlQTBIO2FOfmEE8j9qFudHv3nVQrekklGLMIZi0DOMY8fkKeMnwK4qxeengrvQ7j4AJAMyPeece/509O6HcvXHTawCgFjEiCfYxkYme9bW7+H10ii4GQyf8A21Ku0nEHaBwIMjx2qm4EUErO0mTJwdsYGZCx57zQ1JbRKMxY0WzkZUxBkwRjwJHv7dqVtpGL7XkAwS4EQZgccnj86+jWXssLm1ATM9iFUgAYHv4H15pNct23MEGCkxnv3BA4mMHNcMddW2wqOORbbvi5et/DHoS1t3Y8NLZnk8+1C9V0+y0rkSbm5tpB9IkAGJxxPOZ9jTNdM1tS7/8AtgkzbAB4EA+26f0qXV7BNlyZ9QEqDjkYBnjP0MxSqVaip4G2PqZvT3Q7jcxAI7QJOBJBI5gGP96c6DRIku5lSDbMjK8AkfbHtigD0JEgDJyYnGcjH2I5pve0Km2oWc+pgZBBHzY7+a6tVJ0k+RKdlB6QrlmskgAAgNB4+pn6RXvTuluLb/EUHduCTMYMyDHc8fuK5kKIHEx9BmYnAnNNC1oBTc1KqI37FRmKyeIAAH51LLVdAIyWu015GLXN2DE+qFwYAJye9e6fUvJJzJE/fMg+O339619oWb+4lziCN6EYAJmM5yDP2obV/hwBkYMLib4faGOJERxOIBk8/nXTDViqT5Hll4LOkae9etF1BQLG9QPUwPjP5ACnzdCS3eQgE2iDIJmBiBJE+PvR1i0thIDo6Z2bYQgHlCpklhiPA8xQv865dKWVuXfRKlcBRIgszYGJGc4/Lzp6mpqTqCw7LUoq2Jrums/GIABUAD0g45mZ5bJye5oXWdCLHdbD4kABlZSBPqxB5LdieeKP1lgWbht3WT18oh3sDyciADwfbz5N6XbW85NqSVXggwxkiYERgDBxP1rqbnpyXojUmrjkzOh/D7IhY8AwoX1cnO6I4AMVbb6c6BxOScRnAIngeO/eRWkudMu2Ei48/EG8EAgANkKM4MggmqtNrnWMIVgAFgh7CeVnvnzVFPvO3glJNUJF0g7XLgHYAHjtXtH6jRfEYsDtBPCkAeMDtXVzOUb4F3IyOjuFp3Z2qsYAj8u9HN8tp5O5mYMZORtXtx/g8V7XUb77XkP0G97TKiekRJWYJ9j9sknFJfxHaB6jeTIRAm0KzKB6V/0kV1dU/g5yfL8f0Hmhr0rTLLc4Vh8zcASBz5zTL8L6RLtxA6yChkCV4Vf9MeTXV1dFt2NqKoYLtfp12u8Dd8QLPtBgfoKHVQdikAgsJkTzzXV1bRb2R99BZcD/AKv0Wwuj+OLY+LvtrvlpgkSOe9ZfpR3I+7ORz78/sK8rq7ZrJzLkp6TfYNethiEDI22cTME1ffEEx/1//wBXB+wFeV1Sn/tyOmHzx+gy06hypcBiJA3CeMDmmem1zi6oBgANgBY5A4iIiva6pwk+zhk6ZxXaamA83SywYgXIHpHBie2ayXVrQVTtEfy1yMcqZrq6uj4n5Dz6B9BbGxjGdgM9+QOfp+dA6e6Ve2RgspBIA/1Djx9q6uryWu99vwN0Lr9wsFU/LLsRwCQsgkDnOap6iN1u6p4USO0H0+K6urL5vt+S/wDxX0/BDRAGzuIBO0iSO0inNjO0nOTznx/ua6uq/wAXhL6/gj4meW+25lnAER/4z+9daACI0ZKKZ5/qrq6i8Sdf+RUNOltN8IflCGPORnPPbzTO85/hC05AaD4xH7V1dXHrfMvp+SsOR10u8dreVsqwMCQSSCZ5zAqr8S9UvWdMvwnKSTMRmSBmRkwYmurqf/DX/rzXqNP5RNptOosqwHqcyxOS0EjJOTgmhOmuUublO0qpIIxHpn966ur0eYP6g0Uu1j6oe/iG+wW0QTLBgfcbSf3pb+GmNxL4ckhUcgSREbY4+pryuqPw6Vr34h+I5YXZ0y7Vx2Hc+K9rq6n2rwI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280" name="Picture 16" descr="http://s2.flog.pl/media/foto/5474367_wrz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5872" y="1484785"/>
            <a:ext cx="4408615" cy="33123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00B050"/>
            </a:contourClr>
          </a:sp3d>
        </p:spPr>
      </p:pic>
      <p:sp>
        <p:nvSpPr>
          <p:cNvPr id="14" name="Prostokąt 13"/>
          <p:cNvSpPr/>
          <p:nvPr/>
        </p:nvSpPr>
        <p:spPr>
          <a:xfrm>
            <a:off x="899592" y="548680"/>
            <a:ext cx="27363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>
                <a:solidFill>
                  <a:schemeClr val="tx1"/>
                </a:solidFill>
              </a:rPr>
              <a:t>Greece</a:t>
            </a:r>
            <a:endParaRPr lang="pl-PL" sz="3200" dirty="0">
              <a:solidFill>
                <a:schemeClr val="tx1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292080" y="548680"/>
            <a:ext cx="25202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Wyszkow</a:t>
            </a:r>
            <a:endParaRPr lang="pl-PL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8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upload.wikimedia.org/wikipedia/commons/7/70/Juniperus_phoenicea_Pet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3929090" cy="39541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00B050"/>
            </a:contourClr>
          </a:sp3d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11560" y="5805264"/>
          <a:ext cx="7620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Juniper </a:t>
                      </a:r>
                      <a:r>
                        <a:rPr lang="pl-PL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fenicki</a:t>
                      </a:r>
                      <a:endParaRPr lang="pl-PL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   </a:t>
                      </a:r>
                      <a:r>
                        <a:rPr lang="pl-PL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Juniper</a:t>
                      </a:r>
                      <a:r>
                        <a:rPr lang="pl-PL" sz="240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Common</a:t>
                      </a:r>
                      <a:endParaRPr lang="pl-PL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42" name="AutoShape 2" descr="Znalezione obrazy dla zapytania jałowiec pospo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44" name="AutoShape 4" descr="Znalezione obrazy dla zapytania jałowiec pospo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46" name="AutoShape 6" descr="Znalezione obrazy dla zapytania jałowiec pospo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48" name="AutoShape 8" descr="Znalezione obrazy dla zapytania jałowiec pospo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50" name="AutoShape 10" descr="Znalezione obrazy dla zapytania jałowiec pospo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52" name="AutoShape 12" descr="Znalezione obrazy dla zapytania jałowiec pospo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54" name="AutoShape 14" descr="Znalezione obrazy dla zapytania jałowiec pospo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56" name="AutoShape 16" descr="Znalezione obrazy dla zapytania jałowiec pospo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58" name="AutoShape 18" descr="Znalezione obrazy dla zapytania jałowiec pospo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60" name="AutoShape 20" descr="Znalezione obrazy dla zapytania jałowiec pospo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62" name="AutoShape 22" descr="Znalezione obrazy dla zapytania jałowiec pospo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64" name="AutoShape 24" descr="Znalezione obrazy dla zapytania jałowiec pospol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66" name="Picture 26" descr="http://cdn18.ogrod.smcloud.net/s/user_photos/thumbnails/57501_6c9f44195615bc81_1024x768_crop_rozmiar-niestandardow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988840"/>
            <a:ext cx="4512501" cy="338437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00B050"/>
            </a:contourClr>
          </a:sp3d>
        </p:spPr>
      </p:pic>
      <p:sp>
        <p:nvSpPr>
          <p:cNvPr id="18" name="Prostokąt 17"/>
          <p:cNvSpPr/>
          <p:nvPr/>
        </p:nvSpPr>
        <p:spPr>
          <a:xfrm>
            <a:off x="899592" y="548680"/>
            <a:ext cx="27363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>
                <a:solidFill>
                  <a:schemeClr val="tx1"/>
                </a:solidFill>
              </a:rPr>
              <a:t>Greece</a:t>
            </a:r>
            <a:endParaRPr lang="pl-PL" sz="3200" dirty="0">
              <a:solidFill>
                <a:schemeClr val="tx1"/>
              </a:solidFill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5292080" y="548680"/>
            <a:ext cx="25202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Wyszkow</a:t>
            </a:r>
            <a:endParaRPr lang="pl-PL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5000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1.bp.blogspot.com/-bRG4YgkLeeQ/UayuCf5nzmI/AAAAAAABJjw/QjxS5U6_t7U/s1600/_DSC0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2468" y="1340768"/>
            <a:ext cx="5071532" cy="38695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1750">
            <a:contourClr>
              <a:srgbClr val="00B050"/>
            </a:contourClr>
          </a:sp3d>
        </p:spPr>
      </p:pic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755576" y="5589240"/>
          <a:ext cx="744048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0244"/>
                <a:gridCol w="3720244"/>
              </a:tblGrid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pl-PL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                </a:t>
                      </a:r>
                      <a:r>
                        <a:rPr lang="pl-PL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Rowan</a:t>
                      </a:r>
                      <a:endParaRPr lang="pl-PL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      </a:t>
                      </a:r>
                      <a:r>
                        <a:rPr lang="pl-PL" sz="24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Terebinth</a:t>
                      </a:r>
                      <a:endParaRPr lang="pl-PL" sz="24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Znalezione obrazy dla zapytania jarzęb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3866579" cy="30963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38100">
            <a:contourClr>
              <a:srgbClr val="00B050"/>
            </a:contourClr>
          </a:sp3d>
        </p:spPr>
      </p:pic>
      <p:sp>
        <p:nvSpPr>
          <p:cNvPr id="6" name="Prostokąt 5"/>
          <p:cNvSpPr/>
          <p:nvPr/>
        </p:nvSpPr>
        <p:spPr>
          <a:xfrm>
            <a:off x="755576" y="404664"/>
            <a:ext cx="25202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solidFill>
                  <a:schemeClr val="tx1"/>
                </a:solidFill>
              </a:rPr>
              <a:t>Wyszkow</a:t>
            </a:r>
            <a:endParaRPr lang="pl-PL" sz="2800" dirty="0">
              <a:solidFill>
                <a:schemeClr val="tx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004048" y="404664"/>
            <a:ext cx="27363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>
                <a:solidFill>
                  <a:schemeClr val="tx1"/>
                </a:solidFill>
              </a:rPr>
              <a:t>Greece</a:t>
            </a:r>
            <a:endParaRPr lang="pl-PL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5000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411</TotalTime>
  <Words>177</Words>
  <Application>Microsoft Office PowerPoint</Application>
  <PresentationFormat>Pokaz na ekranie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Verve</vt:lpstr>
      <vt:lpstr>Slajd 1</vt:lpstr>
      <vt:lpstr>Slajd 2</vt:lpstr>
      <vt:lpstr>Slajd 3</vt:lpstr>
      <vt:lpstr>The forests in Wyszkow</vt:lpstr>
      <vt:lpstr>The forests in Greece</vt:lpstr>
      <vt:lpstr>Slajd 6</vt:lpstr>
      <vt:lpstr> </vt:lpstr>
      <vt:lpstr>Slajd 8</vt:lpstr>
      <vt:lpstr>Slajd 9</vt:lpstr>
      <vt:lpstr>Slajd 10</vt:lpstr>
      <vt:lpstr>Slajd 11</vt:lpstr>
      <vt:lpstr>Slajd 12</vt:lpstr>
      <vt:lpstr>Slajd 13</vt:lpstr>
      <vt:lpstr>Thanks you for watching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swojciechowska</cp:lastModifiedBy>
  <cp:revision>53</cp:revision>
  <dcterms:created xsi:type="dcterms:W3CDTF">2016-04-10T07:26:19Z</dcterms:created>
  <dcterms:modified xsi:type="dcterms:W3CDTF">2016-04-20T13:10:38Z</dcterms:modified>
</cp:coreProperties>
</file>